
<file path=[Content_Types].xml><?xml version="1.0" encoding="utf-8"?>
<Types xmlns="http://schemas.openxmlformats.org/package/2006/content-types">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docProps/custom.xml" ContentType="application/vnd.openxmlformats-officedocument.custom-properties+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diagrams/drawing7.xml" ContentType="application/vnd.ms-office.drawingml.diagramDrawing+xml"/>
  <Override PartName="/ppt/diagrams/layout13.xml" ContentType="application/vnd.openxmlformats-officedocument.drawingml.diagramLayout+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slideMasters/slideMaster2.xml" ContentType="application/vnd.openxmlformats-officedocument.presentationml.slideMaster+xml"/>
  <Override PartName="/ppt/slides/slide5.xml" ContentType="application/vnd.openxmlformats-officedocument.presentationml.slide+xml"/>
  <Default Extension="png" ContentType="image/png"/>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diagrams/colors12.xml" ContentType="application/vnd.openxmlformats-officedocument.drawingml.diagramColor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notesSlides/notesSlide8.xml" ContentType="application/vnd.openxmlformats-officedocument.presentationml.notesSlide+xml"/>
  <Override PartName="/ppt/diagrams/drawing8.xml" ContentType="application/vnd.ms-office.drawingml.diagramDrawing+xml"/>
  <Override PartName="/ppt/diagrams/quickStyle12.xml" ContentType="application/vnd.openxmlformats-officedocument.drawingml.diagramStyle+xml"/>
  <Override PartName="/ppt/notesSlides/notesSlide11.xml" ContentType="application/vnd.openxmlformats-officedocument.presentationml.notesSlide+xml"/>
  <Override PartName="/ppt/diagrams/drawing13.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notesSlides/notesSlide6.xml" ContentType="application/vnd.openxmlformats-officedocument.presentationml.notesSlide+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diagrams/data15.xml" ContentType="application/vnd.openxmlformats-officedocument.drawingml.diagramData+xml"/>
  <Override PartName="/ppt/slides/slide2.xml" ContentType="application/vnd.openxmlformats-officedocument.presentationml.slide+xml"/>
  <Override PartName="/ppt/slideLayouts/slideLayout15.xml" ContentType="application/vnd.openxmlformats-officedocument.presentationml.slideLayout+xml"/>
  <Override PartName="/ppt/diagrams/data11.xml" ContentType="application/vnd.openxmlformats-officedocument.drawingml.diagramData+xml"/>
  <Default Extension="rels" ContentType="application/vnd.openxmlformats-package.relationships+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commentAuthors.xml" ContentType="application/vnd.openxmlformats-officedocument.presentationml.commentAuthors+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notesSlides/notesSlide9.xml" ContentType="application/vnd.openxmlformats-officedocument.presentationml.notesSlide+xml"/>
  <Override PartName="/ppt/diagrams/layout15.xml" ContentType="application/vnd.openxmlformats-officedocument.drawingml.diagramLayout+xml"/>
  <Override PartName="/ppt/diagrams/colors6.xml" ContentType="application/vnd.openxmlformats-officedocument.drawingml.diagramColors+xml"/>
  <Override PartName="/ppt/diagrams/quickStyle9.xml" ContentType="application/vnd.openxmlformats-officedocument.drawingml.diagramStyle+xml"/>
  <Override PartName="/ppt/notesSlides/notesSlide10.xml" ContentType="application/vnd.openxmlformats-officedocument.presentationml.notesSlide+xml"/>
  <Override PartName="/ppt/diagrams/quickStyle11.xml" ContentType="application/vnd.openxmlformats-officedocument.drawingml.diagramStyle+xml"/>
  <Override PartName="/ppt/diagrams/drawing12.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diagrams/drawing5.xml" ContentType="application/vnd.ms-office.drawingml.diagramDrawing+xml"/>
  <Override PartName="/ppt/notesSlides/notesSlide5.xml" ContentType="application/vnd.openxmlformats-officedocument.presentationml.notesSlide+xml"/>
  <Override PartName="/ppt/diagrams/layout11.xml" ContentType="application/vnd.openxmlformats-officedocument.drawingml.diagramLayout+xml"/>
  <Override PartName="/ppt/diagrams/colors14.xml" ContentType="application/vnd.openxmlformats-officedocument.drawingml.diagramCol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28" r:id="rId2"/>
  </p:sldMasterIdLst>
  <p:notesMasterIdLst>
    <p:notesMasterId r:id="rId18"/>
  </p:notesMasterIdLst>
  <p:handoutMasterIdLst>
    <p:handoutMasterId r:id="rId19"/>
  </p:handoutMasterIdLst>
  <p:sldIdLst>
    <p:sldId id="1106" r:id="rId3"/>
    <p:sldId id="1215" r:id="rId4"/>
    <p:sldId id="1257" r:id="rId5"/>
    <p:sldId id="1239" r:id="rId6"/>
    <p:sldId id="1252" r:id="rId7"/>
    <p:sldId id="1253" r:id="rId8"/>
    <p:sldId id="1261" r:id="rId9"/>
    <p:sldId id="1254" r:id="rId10"/>
    <p:sldId id="1255" r:id="rId11"/>
    <p:sldId id="1262" r:id="rId12"/>
    <p:sldId id="1251" r:id="rId13"/>
    <p:sldId id="1258" r:id="rId14"/>
    <p:sldId id="1241" r:id="rId15"/>
    <p:sldId id="1259" r:id="rId16"/>
    <p:sldId id="113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7296" userDrawn="1">
          <p15:clr>
            <a:srgbClr val="A4A3A4"/>
          </p15:clr>
        </p15:guide>
        <p15:guide id="4" pos="384" userDrawn="1">
          <p15:clr>
            <a:srgbClr val="A4A3A4"/>
          </p15:clr>
        </p15:guide>
        <p15:guide id="5" pos="672" userDrawn="1">
          <p15:clr>
            <a:srgbClr val="A4A3A4"/>
          </p15:clr>
        </p15:guide>
        <p15:guide id="6" pos="7008" userDrawn="1">
          <p15:clr>
            <a:srgbClr val="A4A3A4"/>
          </p15:clr>
        </p15:guide>
        <p15:guide id="7" orient="horz" pos="3888" userDrawn="1">
          <p15:clr>
            <a:srgbClr val="A4A3A4"/>
          </p15:clr>
        </p15:guide>
        <p15:guide id="8" orient="horz" pos="3696" userDrawn="1">
          <p15:clr>
            <a:srgbClr val="A4A3A4"/>
          </p15:clr>
        </p15:guide>
        <p15:guide id="9" orient="horz" pos="960" userDrawn="1">
          <p15:clr>
            <a:srgbClr val="A4A3A4"/>
          </p15:clr>
        </p15:guide>
        <p15:guide id="10" orient="horz" pos="1272" userDrawn="1">
          <p15:clr>
            <a:srgbClr val="A4A3A4"/>
          </p15:clr>
        </p15:guide>
        <p15:guide id="11" orient="horz" pos="384" userDrawn="1">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udzień Wiktor" initials="GW" lastIdx="1" clrIdx="0">
    <p:extLst>
      <p:ext uri="{19B8F6BF-5375-455C-9EA6-DF929625EA0E}">
        <p15:presenceInfo xmlns:p15="http://schemas.microsoft.com/office/powerpoint/2012/main" xmlns="" userId="S-1-5-21-3954371645-834304607-549911658-918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00"/>
    <a:srgbClr val="008E40"/>
    <a:srgbClr val="1891AB"/>
    <a:srgbClr val="CFD6E2"/>
    <a:srgbClr val="4276AA"/>
    <a:srgbClr val="5D6672"/>
    <a:srgbClr val="4D6A80"/>
    <a:srgbClr val="CC6600"/>
    <a:srgbClr val="FF9900"/>
    <a:srgbClr val="ECF0F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Styl jasny 3 — Ak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Styl jasny 3 — Ak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Styl pośredni 4 — Ak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Styl pośredni 2 — Ak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 pośredni 2 — Ak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Styl jasny 2 — Ak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73A0DAA-6AF3-43AB-8588-CEC1D06C72B9}" styleName="Styl pośredni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Styl pośredni 2 — Ak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yl pośredni 2 — Ak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16DA210-FB5B-4158-B5E0-FEB733F419BA}" styleName="Styl jasny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FECB4D8-DB02-4DC6-A0A2-4F2EBAE1DC90}" styleName="Styl pośredni 1 — Ak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B344D84-9AFB-497E-A393-DC336BA19D2E}" styleName="Styl pośredni 3 — Ak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D27102A9-8310-4765-A935-A1911B00CA55}" styleName="Styl jasny 1 — Ak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Styl jasny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Styl jasny 1 — Ak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FD0F851-EC5A-4D38-B0AD-8093EC10F338}" styleName="Styl jasny 1 — Ak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C2FFA5D-87B4-456A-9821-1D502468CF0F}" styleName="Styl z motywem 1 — Ak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96" autoAdjust="0"/>
    <p:restoredTop sz="75866" autoAdjust="0"/>
  </p:normalViewPr>
  <p:slideViewPr>
    <p:cSldViewPr snapToGrid="0" showGuides="1">
      <p:cViewPr varScale="1">
        <p:scale>
          <a:sx n="66" d="100"/>
          <a:sy n="66" d="100"/>
        </p:scale>
        <p:origin x="-1454" y="-82"/>
      </p:cViewPr>
      <p:guideLst>
        <p:guide orient="horz" pos="2160"/>
        <p:guide orient="horz" pos="3888"/>
        <p:guide orient="horz" pos="3696"/>
        <p:guide orient="horz" pos="960"/>
        <p:guide orient="horz" pos="1272"/>
        <p:guide orient="horz" pos="384"/>
        <p:guide pos="3840"/>
        <p:guide pos="7296"/>
        <p:guide pos="384"/>
        <p:guide pos="672"/>
        <p:guide pos="700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30846"/>
    </p:cViewPr>
  </p:sorterViewPr>
  <p:notesViewPr>
    <p:cSldViewPr snapToGrid="0">
      <p:cViewPr varScale="1">
        <p:scale>
          <a:sx n="121" d="100"/>
          <a:sy n="121" d="100"/>
        </p:scale>
        <p:origin x="3864" y="168"/>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351FC4-7072-45AC-8174-9333A39932F6}" type="doc">
      <dgm:prSet loTypeId="urn:microsoft.com/office/officeart/2005/8/layout/vList3#1" loCatId="picture" qsTypeId="urn:microsoft.com/office/officeart/2005/8/quickstyle/simple3" qsCatId="simple" csTypeId="urn:microsoft.com/office/officeart/2005/8/colors/colorful1#1" csCatId="colorful" phldr="1"/>
      <dgm:spPr/>
    </dgm:pt>
    <dgm:pt modelId="{E2964C2C-CCEA-49AE-B1E4-BE6BFE47C1FA}">
      <dgm:prSet phldrT="[Tekst]" custT="1"/>
      <dgm:spPr/>
      <dgm:t>
        <a:bodyPr/>
        <a:lstStyle/>
        <a:p>
          <a:r>
            <a:rPr lang="pl-PL" sz="1800" kern="1200" dirty="0" smtClean="0">
              <a:solidFill>
                <a:schemeClr val="bg2">
                  <a:lumMod val="50000"/>
                </a:schemeClr>
              </a:solidFill>
              <a:effectLst>
                <a:outerShdw blurRad="50800" dist="38100" dir="8100000" algn="tr" rotWithShape="0">
                  <a:prstClr val="black">
                    <a:alpha val="40000"/>
                  </a:prstClr>
                </a:outerShdw>
              </a:effectLst>
              <a:latin typeface="+mj-lt"/>
              <a:ea typeface="+mn-ea"/>
              <a:cs typeface="+mn-cs"/>
            </a:rPr>
            <a:t>W czasie kontroli drogowej Policja lub inny organ sprawdzi czy kierowca posiada uprawnienia w centralnej ewidencji kierowców</a:t>
          </a:r>
        </a:p>
        <a:p>
          <a:endParaRPr lang="pl-PL" sz="1700" kern="1200" dirty="0">
            <a:solidFill>
              <a:schemeClr val="tx2">
                <a:lumMod val="10000"/>
              </a:schemeClr>
            </a:solidFill>
          </a:endParaRPr>
        </a:p>
      </dgm:t>
    </dgm:pt>
    <dgm:pt modelId="{E2020FED-F6F3-40CC-8728-27ADFC78DD2C}" type="parTrans" cxnId="{A37A65E5-86C7-4CD3-A282-07271770641C}">
      <dgm:prSet/>
      <dgm:spPr/>
      <dgm:t>
        <a:bodyPr/>
        <a:lstStyle/>
        <a:p>
          <a:endParaRPr lang="pl-PL"/>
        </a:p>
      </dgm:t>
    </dgm:pt>
    <dgm:pt modelId="{A460878D-3E86-4CA7-8EFF-744B64842887}" type="sibTrans" cxnId="{A37A65E5-86C7-4CD3-A282-07271770641C}">
      <dgm:prSet/>
      <dgm:spPr/>
      <dgm:t>
        <a:bodyPr/>
        <a:lstStyle/>
        <a:p>
          <a:endParaRPr lang="pl-PL"/>
        </a:p>
      </dgm:t>
    </dgm:pt>
    <dgm:pt modelId="{76CB2703-6A68-48A9-A656-FB76AEF9C3B7}">
      <dgm:prSet phldrT="[Tekst]" custT="1"/>
      <dgm:spPr/>
      <dgm:t>
        <a:bodyPr/>
        <a:lstStyle/>
        <a:p>
          <a:r>
            <a:rPr lang="pl-PL" sz="1800" kern="1200" dirty="0" smtClean="0">
              <a:solidFill>
                <a:schemeClr val="bg2">
                  <a:lumMod val="50000"/>
                </a:schemeClr>
              </a:solidFill>
              <a:effectLst>
                <a:outerShdw blurRad="50800" dist="38100" dir="8100000" algn="tr" rotWithShape="0">
                  <a:prstClr val="black">
                    <a:alpha val="40000"/>
                  </a:prstClr>
                </a:outerShdw>
              </a:effectLst>
              <a:latin typeface="+mj-lt"/>
              <a:ea typeface="+mn-ea"/>
              <a:cs typeface="+mn-cs"/>
            </a:rPr>
            <a:t>Ewidencja ta powstała kilkanaście lat temu dlatego w niektórych przypadkach mogą pojawiać się w niej błędy lub braki. Wynikają one z niedoskonałości starych już systemów, nad których modernizacją prowadzone są prace a także z błędów operatorów przy wprowadzaniu danych</a:t>
          </a:r>
          <a:endParaRPr lang="pl-PL" sz="1800" kern="1200" dirty="0">
            <a:solidFill>
              <a:schemeClr val="bg2">
                <a:lumMod val="50000"/>
              </a:schemeClr>
            </a:solidFill>
            <a:effectLst>
              <a:outerShdw blurRad="50800" dist="38100" dir="8100000" algn="tr" rotWithShape="0">
                <a:prstClr val="black">
                  <a:alpha val="40000"/>
                </a:prstClr>
              </a:outerShdw>
            </a:effectLst>
            <a:latin typeface="+mj-lt"/>
            <a:ea typeface="+mn-ea"/>
            <a:cs typeface="+mn-cs"/>
          </a:endParaRPr>
        </a:p>
      </dgm:t>
    </dgm:pt>
    <dgm:pt modelId="{FBD64AA8-55AF-41AB-AEDB-71D51A44F360}" type="parTrans" cxnId="{D45B4618-D35C-4663-88D2-90A3BC3D7665}">
      <dgm:prSet/>
      <dgm:spPr/>
      <dgm:t>
        <a:bodyPr/>
        <a:lstStyle/>
        <a:p>
          <a:endParaRPr lang="pl-PL"/>
        </a:p>
      </dgm:t>
    </dgm:pt>
    <dgm:pt modelId="{05181E64-2EAE-420B-B501-DE5D9C648DAF}" type="sibTrans" cxnId="{D45B4618-D35C-4663-88D2-90A3BC3D7665}">
      <dgm:prSet/>
      <dgm:spPr/>
      <dgm:t>
        <a:bodyPr/>
        <a:lstStyle/>
        <a:p>
          <a:endParaRPr lang="pl-PL"/>
        </a:p>
      </dgm:t>
    </dgm:pt>
    <dgm:pt modelId="{EC4F6E9B-E31F-43BD-9E65-C05F17D45704}">
      <dgm:prSet phldrT="[Tekst]" custT="1"/>
      <dgm:spPr/>
      <dgm:t>
        <a:bodyPr/>
        <a:lstStyle/>
        <a:p>
          <a:r>
            <a:rPr lang="pl-PL" sz="1800" kern="1200" dirty="0" smtClean="0">
              <a:solidFill>
                <a:schemeClr val="bg2">
                  <a:lumMod val="50000"/>
                </a:schemeClr>
              </a:solidFill>
              <a:effectLst>
                <a:outerShdw blurRad="50800" dist="38100" dir="8100000" algn="tr" rotWithShape="0">
                  <a:prstClr val="black">
                    <a:alpha val="40000"/>
                  </a:prstClr>
                </a:outerShdw>
              </a:effectLst>
              <a:latin typeface="+mj-lt"/>
              <a:ea typeface="+mn-ea"/>
              <a:cs typeface="+mn-cs"/>
            </a:rPr>
            <a:t>Zanim ruszysz w drogę bez prawa jazdy sprawdź w usłudze czy Twoje dane są w ewidencji i czy są prawidłowe – upewnisz się, ze możesz bez zbędnego stresu zostawić dokument w domu</a:t>
          </a:r>
        </a:p>
        <a:p>
          <a:endParaRPr lang="pl-PL" sz="1800" kern="1200" dirty="0">
            <a:solidFill>
              <a:schemeClr val="bg2">
                <a:lumMod val="50000"/>
              </a:schemeClr>
            </a:solidFill>
            <a:effectLst>
              <a:outerShdw blurRad="50800" dist="38100" dir="8100000" algn="tr" rotWithShape="0">
                <a:prstClr val="black">
                  <a:alpha val="40000"/>
                </a:prstClr>
              </a:outerShdw>
            </a:effectLst>
            <a:latin typeface="+mj-lt"/>
            <a:ea typeface="+mn-ea"/>
            <a:cs typeface="+mn-cs"/>
          </a:endParaRPr>
        </a:p>
      </dgm:t>
    </dgm:pt>
    <dgm:pt modelId="{5931B39B-B65D-4129-8A46-E744A4E3423D}" type="parTrans" cxnId="{FB455A69-12AC-45E5-9222-40019CC224C3}">
      <dgm:prSet/>
      <dgm:spPr/>
      <dgm:t>
        <a:bodyPr/>
        <a:lstStyle/>
        <a:p>
          <a:endParaRPr lang="pl-PL"/>
        </a:p>
      </dgm:t>
    </dgm:pt>
    <dgm:pt modelId="{76AB4512-D009-4564-84D0-33F2826E93D1}" type="sibTrans" cxnId="{FB455A69-12AC-45E5-9222-40019CC224C3}">
      <dgm:prSet/>
      <dgm:spPr/>
      <dgm:t>
        <a:bodyPr/>
        <a:lstStyle/>
        <a:p>
          <a:endParaRPr lang="pl-PL"/>
        </a:p>
      </dgm:t>
    </dgm:pt>
    <dgm:pt modelId="{C9DCFBF6-5675-4CEF-AE0D-11C02719FD06}" type="pres">
      <dgm:prSet presAssocID="{F8351FC4-7072-45AC-8174-9333A39932F6}" presName="linearFlow" presStyleCnt="0">
        <dgm:presLayoutVars>
          <dgm:dir/>
          <dgm:resizeHandles val="exact"/>
        </dgm:presLayoutVars>
      </dgm:prSet>
      <dgm:spPr/>
    </dgm:pt>
    <dgm:pt modelId="{6E8F6F4F-6649-4C7E-8584-25BA26BC0ED3}" type="pres">
      <dgm:prSet presAssocID="{E2964C2C-CCEA-49AE-B1E4-BE6BFE47C1FA}" presName="composite" presStyleCnt="0"/>
      <dgm:spPr/>
    </dgm:pt>
    <dgm:pt modelId="{E449569A-67AB-48AB-9A8B-E59CFF62009B}" type="pres">
      <dgm:prSet presAssocID="{E2964C2C-CCEA-49AE-B1E4-BE6BFE47C1FA}" presName="imgShp" presStyleLbl="fgImgPlace1" presStyleIdx="0" presStyleCnt="3"/>
      <dgm:spPr>
        <a:solidFill>
          <a:schemeClr val="accent2">
            <a:tint val="50000"/>
            <a:hueOff val="0"/>
            <a:satOff val="0"/>
            <a:lumOff val="0"/>
          </a:schemeClr>
        </a:solidFill>
        <a:ln>
          <a:noFill/>
        </a:ln>
      </dgm:spPr>
    </dgm:pt>
    <dgm:pt modelId="{FE8EE129-2CCD-4145-9D88-F78F30EE868E}" type="pres">
      <dgm:prSet presAssocID="{E2964C2C-CCEA-49AE-B1E4-BE6BFE47C1FA}" presName="txShp" presStyleLbl="node1" presStyleIdx="0" presStyleCnt="3">
        <dgm:presLayoutVars>
          <dgm:bulletEnabled val="1"/>
        </dgm:presLayoutVars>
      </dgm:prSet>
      <dgm:spPr/>
      <dgm:t>
        <a:bodyPr/>
        <a:lstStyle/>
        <a:p>
          <a:endParaRPr lang="pl-PL"/>
        </a:p>
      </dgm:t>
    </dgm:pt>
    <dgm:pt modelId="{95CDE161-EC07-4B70-8036-607400DE26DE}" type="pres">
      <dgm:prSet presAssocID="{A460878D-3E86-4CA7-8EFF-744B64842887}" presName="spacing" presStyleCnt="0"/>
      <dgm:spPr/>
    </dgm:pt>
    <dgm:pt modelId="{EEC8717B-9147-48BE-8E9C-7B303E332E72}" type="pres">
      <dgm:prSet presAssocID="{76CB2703-6A68-48A9-A656-FB76AEF9C3B7}" presName="composite" presStyleCnt="0"/>
      <dgm:spPr/>
    </dgm:pt>
    <dgm:pt modelId="{96F6B311-8116-4FF2-877A-33BBC3EC7AE2}" type="pres">
      <dgm:prSet presAssocID="{76CB2703-6A68-48A9-A656-FB76AEF9C3B7}" presName="imgShp" presStyleLbl="fgImgPlace1" presStyleIdx="1" presStyleCnt="3"/>
      <dgm:spPr>
        <a:solidFill>
          <a:schemeClr val="accent3">
            <a:lumMod val="40000"/>
            <a:lumOff val="60000"/>
          </a:schemeClr>
        </a:solidFill>
        <a:ln>
          <a:noFill/>
        </a:ln>
      </dgm:spPr>
    </dgm:pt>
    <dgm:pt modelId="{1957F5A7-0499-460A-8611-B234CD7E81E1}" type="pres">
      <dgm:prSet presAssocID="{76CB2703-6A68-48A9-A656-FB76AEF9C3B7}" presName="txShp" presStyleLbl="node1" presStyleIdx="1" presStyleCnt="3">
        <dgm:presLayoutVars>
          <dgm:bulletEnabled val="1"/>
        </dgm:presLayoutVars>
      </dgm:prSet>
      <dgm:spPr/>
      <dgm:t>
        <a:bodyPr/>
        <a:lstStyle/>
        <a:p>
          <a:endParaRPr lang="pl-PL"/>
        </a:p>
      </dgm:t>
    </dgm:pt>
    <dgm:pt modelId="{CAE3D62F-647C-464C-B89D-ECA035F4316D}" type="pres">
      <dgm:prSet presAssocID="{05181E64-2EAE-420B-B501-DE5D9C648DAF}" presName="spacing" presStyleCnt="0"/>
      <dgm:spPr/>
    </dgm:pt>
    <dgm:pt modelId="{81996127-55D5-4449-BF31-34BE42265AE7}" type="pres">
      <dgm:prSet presAssocID="{EC4F6E9B-E31F-43BD-9E65-C05F17D45704}" presName="composite" presStyleCnt="0"/>
      <dgm:spPr/>
    </dgm:pt>
    <dgm:pt modelId="{CEB8340D-49E3-4462-A3B2-86AF0FA7E401}" type="pres">
      <dgm:prSet presAssocID="{EC4F6E9B-E31F-43BD-9E65-C05F17D45704}" presName="imgShp" presStyleLbl="fgImgPlace1" presStyleIdx="2" presStyleCnt="3"/>
      <dgm:spPr>
        <a:solidFill>
          <a:schemeClr val="accent4">
            <a:tint val="50000"/>
            <a:hueOff val="0"/>
            <a:satOff val="0"/>
            <a:lumOff val="0"/>
          </a:schemeClr>
        </a:solidFill>
        <a:ln>
          <a:noFill/>
        </a:ln>
      </dgm:spPr>
    </dgm:pt>
    <dgm:pt modelId="{85FF3569-32FF-4D28-96A0-9D0D7D505E77}" type="pres">
      <dgm:prSet presAssocID="{EC4F6E9B-E31F-43BD-9E65-C05F17D45704}" presName="txShp" presStyleLbl="node1" presStyleIdx="2" presStyleCnt="3">
        <dgm:presLayoutVars>
          <dgm:bulletEnabled val="1"/>
        </dgm:presLayoutVars>
      </dgm:prSet>
      <dgm:spPr/>
      <dgm:t>
        <a:bodyPr/>
        <a:lstStyle/>
        <a:p>
          <a:endParaRPr lang="pl-PL"/>
        </a:p>
      </dgm:t>
    </dgm:pt>
  </dgm:ptLst>
  <dgm:cxnLst>
    <dgm:cxn modelId="{752FD3FA-2221-4249-B317-2BAAFD1994FE}" type="presOf" srcId="{E2964C2C-CCEA-49AE-B1E4-BE6BFE47C1FA}" destId="{FE8EE129-2CCD-4145-9D88-F78F30EE868E}" srcOrd="0" destOrd="0" presId="urn:microsoft.com/office/officeart/2005/8/layout/vList3#1"/>
    <dgm:cxn modelId="{A37A65E5-86C7-4CD3-A282-07271770641C}" srcId="{F8351FC4-7072-45AC-8174-9333A39932F6}" destId="{E2964C2C-CCEA-49AE-B1E4-BE6BFE47C1FA}" srcOrd="0" destOrd="0" parTransId="{E2020FED-F6F3-40CC-8728-27ADFC78DD2C}" sibTransId="{A460878D-3E86-4CA7-8EFF-744B64842887}"/>
    <dgm:cxn modelId="{98FED894-F6C6-455D-B556-BEAFC6D3B9FD}" type="presOf" srcId="{EC4F6E9B-E31F-43BD-9E65-C05F17D45704}" destId="{85FF3569-32FF-4D28-96A0-9D0D7D505E77}" srcOrd="0" destOrd="0" presId="urn:microsoft.com/office/officeart/2005/8/layout/vList3#1"/>
    <dgm:cxn modelId="{D45B4618-D35C-4663-88D2-90A3BC3D7665}" srcId="{F8351FC4-7072-45AC-8174-9333A39932F6}" destId="{76CB2703-6A68-48A9-A656-FB76AEF9C3B7}" srcOrd="1" destOrd="0" parTransId="{FBD64AA8-55AF-41AB-AEDB-71D51A44F360}" sibTransId="{05181E64-2EAE-420B-B501-DE5D9C648DAF}"/>
    <dgm:cxn modelId="{3C62CCAA-D1B9-430B-9CEC-92A008468022}" type="presOf" srcId="{F8351FC4-7072-45AC-8174-9333A39932F6}" destId="{C9DCFBF6-5675-4CEF-AE0D-11C02719FD06}" srcOrd="0" destOrd="0" presId="urn:microsoft.com/office/officeart/2005/8/layout/vList3#1"/>
    <dgm:cxn modelId="{DCC88D45-E6FE-4297-A87B-257640BB5452}" type="presOf" srcId="{76CB2703-6A68-48A9-A656-FB76AEF9C3B7}" destId="{1957F5A7-0499-460A-8611-B234CD7E81E1}" srcOrd="0" destOrd="0" presId="urn:microsoft.com/office/officeart/2005/8/layout/vList3#1"/>
    <dgm:cxn modelId="{FB455A69-12AC-45E5-9222-40019CC224C3}" srcId="{F8351FC4-7072-45AC-8174-9333A39932F6}" destId="{EC4F6E9B-E31F-43BD-9E65-C05F17D45704}" srcOrd="2" destOrd="0" parTransId="{5931B39B-B65D-4129-8A46-E744A4E3423D}" sibTransId="{76AB4512-D009-4564-84D0-33F2826E93D1}"/>
    <dgm:cxn modelId="{017102A0-F471-45A6-92AE-15E06703079D}" type="presParOf" srcId="{C9DCFBF6-5675-4CEF-AE0D-11C02719FD06}" destId="{6E8F6F4F-6649-4C7E-8584-25BA26BC0ED3}" srcOrd="0" destOrd="0" presId="urn:microsoft.com/office/officeart/2005/8/layout/vList3#1"/>
    <dgm:cxn modelId="{4F7B47BB-5BAC-4C51-8913-4DA89702B4CE}" type="presParOf" srcId="{6E8F6F4F-6649-4C7E-8584-25BA26BC0ED3}" destId="{E449569A-67AB-48AB-9A8B-E59CFF62009B}" srcOrd="0" destOrd="0" presId="urn:microsoft.com/office/officeart/2005/8/layout/vList3#1"/>
    <dgm:cxn modelId="{492ADAEF-F5B7-4DFD-BB13-9C68A58E04ED}" type="presParOf" srcId="{6E8F6F4F-6649-4C7E-8584-25BA26BC0ED3}" destId="{FE8EE129-2CCD-4145-9D88-F78F30EE868E}" srcOrd="1" destOrd="0" presId="urn:microsoft.com/office/officeart/2005/8/layout/vList3#1"/>
    <dgm:cxn modelId="{E873F0A3-A713-4501-939B-635750680852}" type="presParOf" srcId="{C9DCFBF6-5675-4CEF-AE0D-11C02719FD06}" destId="{95CDE161-EC07-4B70-8036-607400DE26DE}" srcOrd="1" destOrd="0" presId="urn:microsoft.com/office/officeart/2005/8/layout/vList3#1"/>
    <dgm:cxn modelId="{58D7D73A-5475-4017-BA28-482374F4B384}" type="presParOf" srcId="{C9DCFBF6-5675-4CEF-AE0D-11C02719FD06}" destId="{EEC8717B-9147-48BE-8E9C-7B303E332E72}" srcOrd="2" destOrd="0" presId="urn:microsoft.com/office/officeart/2005/8/layout/vList3#1"/>
    <dgm:cxn modelId="{EA387A8D-2EE8-4B20-BA68-8C57257253E5}" type="presParOf" srcId="{EEC8717B-9147-48BE-8E9C-7B303E332E72}" destId="{96F6B311-8116-4FF2-877A-33BBC3EC7AE2}" srcOrd="0" destOrd="0" presId="urn:microsoft.com/office/officeart/2005/8/layout/vList3#1"/>
    <dgm:cxn modelId="{853711C6-384E-4DD4-A4EC-BED515466570}" type="presParOf" srcId="{EEC8717B-9147-48BE-8E9C-7B303E332E72}" destId="{1957F5A7-0499-460A-8611-B234CD7E81E1}" srcOrd="1" destOrd="0" presId="urn:microsoft.com/office/officeart/2005/8/layout/vList3#1"/>
    <dgm:cxn modelId="{1DCAEFEA-5E91-474A-A2E6-90D60F371DE6}" type="presParOf" srcId="{C9DCFBF6-5675-4CEF-AE0D-11C02719FD06}" destId="{CAE3D62F-647C-464C-B89D-ECA035F4316D}" srcOrd="3" destOrd="0" presId="urn:microsoft.com/office/officeart/2005/8/layout/vList3#1"/>
    <dgm:cxn modelId="{9211776D-DF4E-4C05-9AF6-5FE41D1A6C35}" type="presParOf" srcId="{C9DCFBF6-5675-4CEF-AE0D-11C02719FD06}" destId="{81996127-55D5-4449-BF31-34BE42265AE7}" srcOrd="4" destOrd="0" presId="urn:microsoft.com/office/officeart/2005/8/layout/vList3#1"/>
    <dgm:cxn modelId="{3FA26E4D-74E1-4F41-99BA-5D33E6BC928F}" type="presParOf" srcId="{81996127-55D5-4449-BF31-34BE42265AE7}" destId="{CEB8340D-49E3-4462-A3B2-86AF0FA7E401}" srcOrd="0" destOrd="0" presId="urn:microsoft.com/office/officeart/2005/8/layout/vList3#1"/>
    <dgm:cxn modelId="{084E4533-028D-4335-8771-AA98DC7162BA}" type="presParOf" srcId="{81996127-55D5-4449-BF31-34BE42265AE7}" destId="{85FF3569-32FF-4D28-96A0-9D0D7D505E77}" srcOrd="1" destOrd="0" presId="urn:microsoft.com/office/officeart/2005/8/layout/vList3#1"/>
  </dgm:cxnLst>
  <dgm:bg>
    <a:noFill/>
    <a:effectLst/>
  </dgm:bg>
  <dgm:whole>
    <a:effectLst/>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ACAA065-65AA-43E3-9A02-41B3312A6929}" type="doc">
      <dgm:prSet loTypeId="urn:microsoft.com/office/officeart/2005/8/layout/process1" loCatId="process" qsTypeId="urn:microsoft.com/office/officeart/2005/8/quickstyle/simple3" qsCatId="simple" csTypeId="urn:microsoft.com/office/officeart/2005/8/colors/colorful4" csCatId="colorful" phldr="1"/>
      <dgm:spPr/>
    </dgm:pt>
    <dgm:pt modelId="{4E633321-8B88-4503-9E19-518BC2E30266}">
      <dgm:prSet phldrT="[Tekst]" custT="1"/>
      <dgm:spPr/>
      <dgm:t>
        <a:bodyPr/>
        <a:lstStyle/>
        <a:p>
          <a:r>
            <a:rPr lang="pl-PL" sz="1600" dirty="0" smtClean="0">
              <a:solidFill>
                <a:srgbClr val="000000"/>
              </a:solidFill>
              <a:latin typeface="+mj-lt"/>
            </a:rPr>
            <a:t>Kto i kiedy zwraca dokument? </a:t>
          </a:r>
        </a:p>
      </dgm:t>
    </dgm:pt>
    <dgm:pt modelId="{5BFC3C2F-518F-4C13-8372-97BCAB04E27E}" type="parTrans" cxnId="{A355C7EB-768E-4B4A-B45A-070ECC0240B2}">
      <dgm:prSet/>
      <dgm:spPr/>
      <dgm:t>
        <a:bodyPr/>
        <a:lstStyle/>
        <a:p>
          <a:endParaRPr lang="pl-PL">
            <a:solidFill>
              <a:srgbClr val="000000"/>
            </a:solidFill>
          </a:endParaRPr>
        </a:p>
      </dgm:t>
    </dgm:pt>
    <dgm:pt modelId="{0A2BD374-36B0-45B8-A63C-914EDF1E4E62}" type="sibTrans" cxnId="{A355C7EB-768E-4B4A-B45A-070ECC0240B2}">
      <dgm:prSet/>
      <dgm:spPr/>
      <dgm:t>
        <a:bodyPr/>
        <a:lstStyle/>
        <a:p>
          <a:endParaRPr lang="pl-PL">
            <a:solidFill>
              <a:srgbClr val="000000"/>
            </a:solidFill>
          </a:endParaRPr>
        </a:p>
      </dgm:t>
    </dgm:pt>
    <dgm:pt modelId="{0524B923-FCFA-41BC-9FAF-303688DB4008}">
      <dgm:prSet phldrT="[Tekst]" custT="1"/>
      <dgm:spPr/>
      <dgm:t>
        <a:bodyPr/>
        <a:lstStyle/>
        <a:p>
          <a:r>
            <a:rPr lang="pl-PL" sz="1600" smtClean="0">
              <a:solidFill>
                <a:srgbClr val="000000"/>
              </a:solidFill>
              <a:latin typeface="+mj-lt"/>
            </a:rPr>
            <a:t>Zwrot dokumentu następuje po ustaniu przesłanek, na podstawie których go zatrzymano. Zwrotu prawa jazdy dokonuje starosta właściwy (ten który wydał dokument).</a:t>
          </a:r>
          <a:endParaRPr lang="pl-PL" sz="1600" dirty="0">
            <a:solidFill>
              <a:srgbClr val="000000"/>
            </a:solidFill>
          </a:endParaRPr>
        </a:p>
      </dgm:t>
    </dgm:pt>
    <dgm:pt modelId="{E6E6838F-CBA1-4C49-93AD-CF91AB0907F7}" type="parTrans" cxnId="{7BE501B6-48E9-438F-9333-00B5D274FDEE}">
      <dgm:prSet/>
      <dgm:spPr/>
      <dgm:t>
        <a:bodyPr/>
        <a:lstStyle/>
        <a:p>
          <a:endParaRPr lang="pl-PL">
            <a:solidFill>
              <a:srgbClr val="000000"/>
            </a:solidFill>
          </a:endParaRPr>
        </a:p>
      </dgm:t>
    </dgm:pt>
    <dgm:pt modelId="{FA4FA23B-5C7E-40E7-8F6B-4AD37CF3CB50}" type="sibTrans" cxnId="{7BE501B6-48E9-438F-9333-00B5D274FDEE}">
      <dgm:prSet/>
      <dgm:spPr/>
      <dgm:t>
        <a:bodyPr/>
        <a:lstStyle/>
        <a:p>
          <a:endParaRPr lang="pl-PL">
            <a:solidFill>
              <a:srgbClr val="000000"/>
            </a:solidFill>
          </a:endParaRPr>
        </a:p>
      </dgm:t>
    </dgm:pt>
    <dgm:pt modelId="{F0A5D197-BCC4-491E-8762-F23ADA652A92}" type="pres">
      <dgm:prSet presAssocID="{6ACAA065-65AA-43E3-9A02-41B3312A6929}" presName="Name0" presStyleCnt="0">
        <dgm:presLayoutVars>
          <dgm:dir/>
          <dgm:resizeHandles val="exact"/>
        </dgm:presLayoutVars>
      </dgm:prSet>
      <dgm:spPr/>
    </dgm:pt>
    <dgm:pt modelId="{51AC9479-8690-4134-84F8-A39EF662432F}" type="pres">
      <dgm:prSet presAssocID="{4E633321-8B88-4503-9E19-518BC2E30266}" presName="node" presStyleLbl="node1" presStyleIdx="0" presStyleCnt="2" custScaleX="53891" custLinFactNeighborX="17992" custLinFactNeighborY="6383">
        <dgm:presLayoutVars>
          <dgm:bulletEnabled val="1"/>
        </dgm:presLayoutVars>
      </dgm:prSet>
      <dgm:spPr/>
      <dgm:t>
        <a:bodyPr/>
        <a:lstStyle/>
        <a:p>
          <a:endParaRPr lang="pl-PL"/>
        </a:p>
      </dgm:t>
    </dgm:pt>
    <dgm:pt modelId="{008C196E-0C88-4542-8D3B-F50D7FF4F086}" type="pres">
      <dgm:prSet presAssocID="{0A2BD374-36B0-45B8-A63C-914EDF1E4E62}" presName="sibTrans" presStyleLbl="sibTrans2D1" presStyleIdx="0" presStyleCnt="1" custScaleX="152937" custLinFactNeighborX="1272" custLinFactNeighborY="1549"/>
      <dgm:spPr/>
      <dgm:t>
        <a:bodyPr/>
        <a:lstStyle/>
        <a:p>
          <a:endParaRPr lang="pl-PL"/>
        </a:p>
      </dgm:t>
    </dgm:pt>
    <dgm:pt modelId="{99E918F1-0867-4A42-913C-6CAF7EA522DC}" type="pres">
      <dgm:prSet presAssocID="{0A2BD374-36B0-45B8-A63C-914EDF1E4E62}" presName="connectorText" presStyleLbl="sibTrans2D1" presStyleIdx="0" presStyleCnt="1"/>
      <dgm:spPr/>
      <dgm:t>
        <a:bodyPr/>
        <a:lstStyle/>
        <a:p>
          <a:endParaRPr lang="pl-PL"/>
        </a:p>
      </dgm:t>
    </dgm:pt>
    <dgm:pt modelId="{93EDB6B0-75A5-4F4D-8617-8F37F7E64A0F}" type="pres">
      <dgm:prSet presAssocID="{0524B923-FCFA-41BC-9FAF-303688DB4008}" presName="node" presStyleLbl="node1" presStyleIdx="1" presStyleCnt="2" custScaleX="232640" custLinFactNeighborX="9850" custLinFactNeighborY="71710">
        <dgm:presLayoutVars>
          <dgm:bulletEnabled val="1"/>
        </dgm:presLayoutVars>
      </dgm:prSet>
      <dgm:spPr/>
      <dgm:t>
        <a:bodyPr/>
        <a:lstStyle/>
        <a:p>
          <a:endParaRPr lang="pl-PL"/>
        </a:p>
      </dgm:t>
    </dgm:pt>
  </dgm:ptLst>
  <dgm:cxnLst>
    <dgm:cxn modelId="{7BE501B6-48E9-438F-9333-00B5D274FDEE}" srcId="{6ACAA065-65AA-43E3-9A02-41B3312A6929}" destId="{0524B923-FCFA-41BC-9FAF-303688DB4008}" srcOrd="1" destOrd="0" parTransId="{E6E6838F-CBA1-4C49-93AD-CF91AB0907F7}" sibTransId="{FA4FA23B-5C7E-40E7-8F6B-4AD37CF3CB50}"/>
    <dgm:cxn modelId="{0AF2E3B9-831A-45B8-BC9C-4D7D69912C35}" type="presOf" srcId="{0524B923-FCFA-41BC-9FAF-303688DB4008}" destId="{93EDB6B0-75A5-4F4D-8617-8F37F7E64A0F}" srcOrd="0" destOrd="0" presId="urn:microsoft.com/office/officeart/2005/8/layout/process1"/>
    <dgm:cxn modelId="{23B65C86-2723-4673-B684-9D92213DDEAB}" type="presOf" srcId="{0A2BD374-36B0-45B8-A63C-914EDF1E4E62}" destId="{008C196E-0C88-4542-8D3B-F50D7FF4F086}" srcOrd="0" destOrd="0" presId="urn:microsoft.com/office/officeart/2005/8/layout/process1"/>
    <dgm:cxn modelId="{B148C178-0909-44B2-91F1-05487EB37205}" type="presOf" srcId="{0A2BD374-36B0-45B8-A63C-914EDF1E4E62}" destId="{99E918F1-0867-4A42-913C-6CAF7EA522DC}" srcOrd="1" destOrd="0" presId="urn:microsoft.com/office/officeart/2005/8/layout/process1"/>
    <dgm:cxn modelId="{9037B313-ABF5-4A12-A036-5F6DD73720AB}" type="presOf" srcId="{6ACAA065-65AA-43E3-9A02-41B3312A6929}" destId="{F0A5D197-BCC4-491E-8762-F23ADA652A92}" srcOrd="0" destOrd="0" presId="urn:microsoft.com/office/officeart/2005/8/layout/process1"/>
    <dgm:cxn modelId="{C034DD77-0A1A-413E-BB78-1C134A28F2B5}" type="presOf" srcId="{4E633321-8B88-4503-9E19-518BC2E30266}" destId="{51AC9479-8690-4134-84F8-A39EF662432F}" srcOrd="0" destOrd="0" presId="urn:microsoft.com/office/officeart/2005/8/layout/process1"/>
    <dgm:cxn modelId="{A355C7EB-768E-4B4A-B45A-070ECC0240B2}" srcId="{6ACAA065-65AA-43E3-9A02-41B3312A6929}" destId="{4E633321-8B88-4503-9E19-518BC2E30266}" srcOrd="0" destOrd="0" parTransId="{5BFC3C2F-518F-4C13-8372-97BCAB04E27E}" sibTransId="{0A2BD374-36B0-45B8-A63C-914EDF1E4E62}"/>
    <dgm:cxn modelId="{568038DD-43C1-4A9A-A511-B6BF691951CC}" type="presParOf" srcId="{F0A5D197-BCC4-491E-8762-F23ADA652A92}" destId="{51AC9479-8690-4134-84F8-A39EF662432F}" srcOrd="0" destOrd="0" presId="urn:microsoft.com/office/officeart/2005/8/layout/process1"/>
    <dgm:cxn modelId="{3903AD9E-12CA-408A-A581-CA3931ED428E}" type="presParOf" srcId="{F0A5D197-BCC4-491E-8762-F23ADA652A92}" destId="{008C196E-0C88-4542-8D3B-F50D7FF4F086}" srcOrd="1" destOrd="0" presId="urn:microsoft.com/office/officeart/2005/8/layout/process1"/>
    <dgm:cxn modelId="{E3E22354-6188-43E9-B044-9FF23DA1848F}" type="presParOf" srcId="{008C196E-0C88-4542-8D3B-F50D7FF4F086}" destId="{99E918F1-0867-4A42-913C-6CAF7EA522DC}" srcOrd="0" destOrd="0" presId="urn:microsoft.com/office/officeart/2005/8/layout/process1"/>
    <dgm:cxn modelId="{110C47DF-FCED-4362-B5E1-71010837FAD1}" type="presParOf" srcId="{F0A5D197-BCC4-491E-8762-F23ADA652A92}" destId="{93EDB6B0-75A5-4F4D-8617-8F37F7E64A0F}" srcOrd="2" destOrd="0" presId="urn:microsoft.com/office/officeart/2005/8/layout/process1"/>
  </dgm:cxnLst>
  <dgm:bg>
    <a:noFill/>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ACAA065-65AA-43E3-9A02-41B3312A6929}" type="doc">
      <dgm:prSet loTypeId="urn:microsoft.com/office/officeart/2005/8/layout/process1" loCatId="process" qsTypeId="urn:microsoft.com/office/officeart/2005/8/quickstyle/simple3" qsCatId="simple" csTypeId="urn:microsoft.com/office/officeart/2005/8/colors/accent3_3" csCatId="accent3" phldr="1"/>
      <dgm:spPr/>
    </dgm:pt>
    <dgm:pt modelId="{4E633321-8B88-4503-9E19-518BC2E30266}">
      <dgm:prSet phldrT="[Tekst]" custT="1"/>
      <dgm:spPr/>
      <dgm:t>
        <a:bodyPr/>
        <a:lstStyle/>
        <a:p>
          <a:pPr>
            <a:lnSpc>
              <a:spcPct val="100000"/>
            </a:lnSpc>
          </a:pPr>
          <a:r>
            <a:rPr lang="pl-PL" sz="1100" dirty="0" smtClean="0">
              <a:solidFill>
                <a:srgbClr val="000000"/>
              </a:solidFill>
              <a:latin typeface="+mj-lt"/>
            </a:rPr>
            <a:t>Policja zatrzymała mi prawo jazdy ale prokurator/sąd wydał postanowienie o zwrocie – w systemie dokument jest nadal zatrzymany – co zrobić?</a:t>
          </a:r>
          <a:endParaRPr lang="pl-PL" sz="1100" dirty="0" smtClean="0">
            <a:solidFill>
              <a:srgbClr val="000000"/>
            </a:solidFill>
          </a:endParaRPr>
        </a:p>
      </dgm:t>
    </dgm:pt>
    <dgm:pt modelId="{5BFC3C2F-518F-4C13-8372-97BCAB04E27E}" type="parTrans" cxnId="{A355C7EB-768E-4B4A-B45A-070ECC0240B2}">
      <dgm:prSet/>
      <dgm:spPr/>
      <dgm:t>
        <a:bodyPr/>
        <a:lstStyle/>
        <a:p>
          <a:endParaRPr lang="pl-PL">
            <a:solidFill>
              <a:srgbClr val="000000"/>
            </a:solidFill>
          </a:endParaRPr>
        </a:p>
      </dgm:t>
    </dgm:pt>
    <dgm:pt modelId="{0A2BD374-36B0-45B8-A63C-914EDF1E4E62}" type="sibTrans" cxnId="{A355C7EB-768E-4B4A-B45A-070ECC0240B2}">
      <dgm:prSet/>
      <dgm:spPr/>
      <dgm:t>
        <a:bodyPr/>
        <a:lstStyle/>
        <a:p>
          <a:endParaRPr lang="pl-PL">
            <a:solidFill>
              <a:srgbClr val="000000"/>
            </a:solidFill>
          </a:endParaRPr>
        </a:p>
      </dgm:t>
    </dgm:pt>
    <dgm:pt modelId="{0524B923-FCFA-41BC-9FAF-303688DB4008}">
      <dgm:prSet phldrT="[Tekst]" custT="1"/>
      <dgm:spPr/>
      <dgm:t>
        <a:bodyPr/>
        <a:lstStyle/>
        <a:p>
          <a:pPr>
            <a:lnSpc>
              <a:spcPct val="100000"/>
            </a:lnSpc>
          </a:pPr>
          <a:r>
            <a:rPr lang="pl-PL" sz="1400" smtClean="0">
              <a:solidFill>
                <a:srgbClr val="000000"/>
              </a:solidFill>
              <a:latin typeface="+mj-lt"/>
            </a:rPr>
            <a:t>Jeśli o zwrocie zdecydował prokurator powinien zawiadomić o zwrocie organ, który zatrzymał dokument – i ten powinien przekazać do ewidencji informację o zwrocie. Jeśli zwrotu nadal nie odnotowano możesz zwrócić się o to do organu, który zatrzymał dokument przedstawiając postanowienie o zwrocie.</a:t>
          </a:r>
        </a:p>
        <a:p>
          <a:pPr>
            <a:lnSpc>
              <a:spcPct val="100000"/>
            </a:lnSpc>
          </a:pPr>
          <a:r>
            <a:rPr lang="pl-PL" sz="1400" smtClean="0">
              <a:solidFill>
                <a:srgbClr val="000000"/>
              </a:solidFill>
              <a:latin typeface="+mj-lt"/>
            </a:rPr>
            <a:t>Jeśli o zwrocie zdecydował sąd zawiadamia o tym starostę, który wydał dokument. W takim przypadku o zwrot prawa jazdy należy ubiegać się u starosty.</a:t>
          </a:r>
          <a:endParaRPr lang="pl-PL" sz="1400" dirty="0">
            <a:solidFill>
              <a:srgbClr val="000000"/>
            </a:solidFill>
            <a:latin typeface="+mj-lt"/>
          </a:endParaRPr>
        </a:p>
      </dgm:t>
    </dgm:pt>
    <dgm:pt modelId="{E6E6838F-CBA1-4C49-93AD-CF91AB0907F7}" type="parTrans" cxnId="{7BE501B6-48E9-438F-9333-00B5D274FDEE}">
      <dgm:prSet/>
      <dgm:spPr/>
      <dgm:t>
        <a:bodyPr/>
        <a:lstStyle/>
        <a:p>
          <a:endParaRPr lang="pl-PL">
            <a:solidFill>
              <a:srgbClr val="000000"/>
            </a:solidFill>
          </a:endParaRPr>
        </a:p>
      </dgm:t>
    </dgm:pt>
    <dgm:pt modelId="{FA4FA23B-5C7E-40E7-8F6B-4AD37CF3CB50}" type="sibTrans" cxnId="{7BE501B6-48E9-438F-9333-00B5D274FDEE}">
      <dgm:prSet/>
      <dgm:spPr/>
      <dgm:t>
        <a:bodyPr/>
        <a:lstStyle/>
        <a:p>
          <a:endParaRPr lang="pl-PL">
            <a:solidFill>
              <a:srgbClr val="000000"/>
            </a:solidFill>
          </a:endParaRPr>
        </a:p>
      </dgm:t>
    </dgm:pt>
    <dgm:pt modelId="{F0A5D197-BCC4-491E-8762-F23ADA652A92}" type="pres">
      <dgm:prSet presAssocID="{6ACAA065-65AA-43E3-9A02-41B3312A6929}" presName="Name0" presStyleCnt="0">
        <dgm:presLayoutVars>
          <dgm:dir/>
          <dgm:resizeHandles val="exact"/>
        </dgm:presLayoutVars>
      </dgm:prSet>
      <dgm:spPr/>
    </dgm:pt>
    <dgm:pt modelId="{51AC9479-8690-4134-84F8-A39EF662432F}" type="pres">
      <dgm:prSet presAssocID="{4E633321-8B88-4503-9E19-518BC2E30266}" presName="node" presStyleLbl="node1" presStyleIdx="0" presStyleCnt="2" custScaleX="53891" custLinFactNeighborX="17992" custLinFactNeighborY="6383">
        <dgm:presLayoutVars>
          <dgm:bulletEnabled val="1"/>
        </dgm:presLayoutVars>
      </dgm:prSet>
      <dgm:spPr/>
      <dgm:t>
        <a:bodyPr/>
        <a:lstStyle/>
        <a:p>
          <a:endParaRPr lang="pl-PL"/>
        </a:p>
      </dgm:t>
    </dgm:pt>
    <dgm:pt modelId="{008C196E-0C88-4542-8D3B-F50D7FF4F086}" type="pres">
      <dgm:prSet presAssocID="{0A2BD374-36B0-45B8-A63C-914EDF1E4E62}" presName="sibTrans" presStyleLbl="sibTrans2D1" presStyleIdx="0" presStyleCnt="1" custScaleX="152937" custLinFactNeighborX="1272" custLinFactNeighborY="1549"/>
      <dgm:spPr/>
      <dgm:t>
        <a:bodyPr/>
        <a:lstStyle/>
        <a:p>
          <a:endParaRPr lang="pl-PL"/>
        </a:p>
      </dgm:t>
    </dgm:pt>
    <dgm:pt modelId="{99E918F1-0867-4A42-913C-6CAF7EA522DC}" type="pres">
      <dgm:prSet presAssocID="{0A2BD374-36B0-45B8-A63C-914EDF1E4E62}" presName="connectorText" presStyleLbl="sibTrans2D1" presStyleIdx="0" presStyleCnt="1"/>
      <dgm:spPr/>
      <dgm:t>
        <a:bodyPr/>
        <a:lstStyle/>
        <a:p>
          <a:endParaRPr lang="pl-PL"/>
        </a:p>
      </dgm:t>
    </dgm:pt>
    <dgm:pt modelId="{93EDB6B0-75A5-4F4D-8617-8F37F7E64A0F}" type="pres">
      <dgm:prSet presAssocID="{0524B923-FCFA-41BC-9FAF-303688DB4008}" presName="node" presStyleLbl="node1" presStyleIdx="1" presStyleCnt="2" custScaleX="232640" custLinFactNeighborX="62140" custLinFactNeighborY="14705">
        <dgm:presLayoutVars>
          <dgm:bulletEnabled val="1"/>
        </dgm:presLayoutVars>
      </dgm:prSet>
      <dgm:spPr/>
      <dgm:t>
        <a:bodyPr/>
        <a:lstStyle/>
        <a:p>
          <a:endParaRPr lang="pl-PL"/>
        </a:p>
      </dgm:t>
    </dgm:pt>
  </dgm:ptLst>
  <dgm:cxnLst>
    <dgm:cxn modelId="{0D190508-A66B-41D6-BC1A-8D9AF7EB791A}" type="presOf" srcId="{0A2BD374-36B0-45B8-A63C-914EDF1E4E62}" destId="{99E918F1-0867-4A42-913C-6CAF7EA522DC}" srcOrd="1" destOrd="0" presId="urn:microsoft.com/office/officeart/2005/8/layout/process1"/>
    <dgm:cxn modelId="{7BE501B6-48E9-438F-9333-00B5D274FDEE}" srcId="{6ACAA065-65AA-43E3-9A02-41B3312A6929}" destId="{0524B923-FCFA-41BC-9FAF-303688DB4008}" srcOrd="1" destOrd="0" parTransId="{E6E6838F-CBA1-4C49-93AD-CF91AB0907F7}" sibTransId="{FA4FA23B-5C7E-40E7-8F6B-4AD37CF3CB50}"/>
    <dgm:cxn modelId="{2AD9DBAA-D478-473C-93AA-4BF4BA7611E1}" type="presOf" srcId="{0A2BD374-36B0-45B8-A63C-914EDF1E4E62}" destId="{008C196E-0C88-4542-8D3B-F50D7FF4F086}" srcOrd="0" destOrd="0" presId="urn:microsoft.com/office/officeart/2005/8/layout/process1"/>
    <dgm:cxn modelId="{DD46DA33-AF69-4BD1-A9FC-4B6C55797D66}" type="presOf" srcId="{4E633321-8B88-4503-9E19-518BC2E30266}" destId="{51AC9479-8690-4134-84F8-A39EF662432F}" srcOrd="0" destOrd="0" presId="urn:microsoft.com/office/officeart/2005/8/layout/process1"/>
    <dgm:cxn modelId="{63BACEB1-4DA3-4A9A-92DA-44E0F561549E}" type="presOf" srcId="{6ACAA065-65AA-43E3-9A02-41B3312A6929}" destId="{F0A5D197-BCC4-491E-8762-F23ADA652A92}" srcOrd="0" destOrd="0" presId="urn:microsoft.com/office/officeart/2005/8/layout/process1"/>
    <dgm:cxn modelId="{FA43901A-68B6-447B-BA29-19FC8674BF9E}" type="presOf" srcId="{0524B923-FCFA-41BC-9FAF-303688DB4008}" destId="{93EDB6B0-75A5-4F4D-8617-8F37F7E64A0F}" srcOrd="0" destOrd="0" presId="urn:microsoft.com/office/officeart/2005/8/layout/process1"/>
    <dgm:cxn modelId="{A355C7EB-768E-4B4A-B45A-070ECC0240B2}" srcId="{6ACAA065-65AA-43E3-9A02-41B3312A6929}" destId="{4E633321-8B88-4503-9E19-518BC2E30266}" srcOrd="0" destOrd="0" parTransId="{5BFC3C2F-518F-4C13-8372-97BCAB04E27E}" sibTransId="{0A2BD374-36B0-45B8-A63C-914EDF1E4E62}"/>
    <dgm:cxn modelId="{416F7FF6-F631-44E3-ABCE-EBC23C01F288}" type="presParOf" srcId="{F0A5D197-BCC4-491E-8762-F23ADA652A92}" destId="{51AC9479-8690-4134-84F8-A39EF662432F}" srcOrd="0" destOrd="0" presId="urn:microsoft.com/office/officeart/2005/8/layout/process1"/>
    <dgm:cxn modelId="{43D20BAF-7C6B-4394-9A68-EB62AB386B96}" type="presParOf" srcId="{F0A5D197-BCC4-491E-8762-F23ADA652A92}" destId="{008C196E-0C88-4542-8D3B-F50D7FF4F086}" srcOrd="1" destOrd="0" presId="urn:microsoft.com/office/officeart/2005/8/layout/process1"/>
    <dgm:cxn modelId="{054682CD-987E-4A92-B76B-51A43EC15BAE}" type="presParOf" srcId="{008C196E-0C88-4542-8D3B-F50D7FF4F086}" destId="{99E918F1-0867-4A42-913C-6CAF7EA522DC}" srcOrd="0" destOrd="0" presId="urn:microsoft.com/office/officeart/2005/8/layout/process1"/>
    <dgm:cxn modelId="{B4D5473E-F777-4F99-8DB7-4936DAD7C4EE}" type="presParOf" srcId="{F0A5D197-BCC4-491E-8762-F23ADA652A92}" destId="{93EDB6B0-75A5-4F4D-8617-8F37F7E64A0F}" srcOrd="2" destOrd="0" presId="urn:microsoft.com/office/officeart/2005/8/layout/process1"/>
  </dgm:cxnLst>
  <dgm:bg/>
  <dgm:whole/>
  <dgm:extLst>
    <a:ext uri="http://schemas.microsoft.com/office/drawing/2008/diagram">
      <dsp:dataModelExt xmlns:dsp="http://schemas.microsoft.com/office/drawing/2008/diagram" xmlns="" relId="rId13"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ACAA065-65AA-43E3-9A02-41B3312A6929}" type="doc">
      <dgm:prSet loTypeId="urn:microsoft.com/office/officeart/2005/8/layout/process1" loCatId="process" qsTypeId="urn:microsoft.com/office/officeart/2005/8/quickstyle/simple3" qsCatId="simple" csTypeId="urn:microsoft.com/office/officeart/2005/8/colors/accent2_3" csCatId="accent2" phldr="1"/>
      <dgm:spPr/>
    </dgm:pt>
    <dgm:pt modelId="{4E633321-8B88-4503-9E19-518BC2E30266}">
      <dgm:prSet phldrT="[Tekst]" custT="1"/>
      <dgm:spPr/>
      <dgm:t>
        <a:bodyPr/>
        <a:lstStyle/>
        <a:p>
          <a:pPr>
            <a:lnSpc>
              <a:spcPct val="100000"/>
            </a:lnSpc>
          </a:pPr>
          <a:r>
            <a:rPr lang="pl-PL" sz="1100" smtClean="0">
              <a:solidFill>
                <a:srgbClr val="000000"/>
              </a:solidFill>
              <a:latin typeface="+mj-lt"/>
            </a:rPr>
            <a:t>Przecież mam dokument w domu/przy sobie – czy muszę występować o jego </a:t>
          </a:r>
          <a:r>
            <a:rPr lang="pl-PL" sz="1000" smtClean="0">
              <a:solidFill>
                <a:srgbClr val="000000"/>
              </a:solidFill>
              <a:latin typeface="+mj-lt"/>
            </a:rPr>
            <a:t>zwrot</a:t>
          </a:r>
          <a:r>
            <a:rPr lang="pl-PL" sz="1100" smtClean="0">
              <a:solidFill>
                <a:srgbClr val="000000"/>
              </a:solidFill>
              <a:latin typeface="+mj-lt"/>
            </a:rPr>
            <a:t>?</a:t>
          </a:r>
          <a:endParaRPr lang="pl-PL" sz="1100" dirty="0" smtClean="0">
            <a:solidFill>
              <a:srgbClr val="000000"/>
            </a:solidFill>
            <a:latin typeface="+mj-lt"/>
          </a:endParaRPr>
        </a:p>
      </dgm:t>
    </dgm:pt>
    <dgm:pt modelId="{5BFC3C2F-518F-4C13-8372-97BCAB04E27E}" type="parTrans" cxnId="{A355C7EB-768E-4B4A-B45A-070ECC0240B2}">
      <dgm:prSet/>
      <dgm:spPr/>
      <dgm:t>
        <a:bodyPr/>
        <a:lstStyle/>
        <a:p>
          <a:endParaRPr lang="pl-PL">
            <a:solidFill>
              <a:srgbClr val="000000"/>
            </a:solidFill>
          </a:endParaRPr>
        </a:p>
      </dgm:t>
    </dgm:pt>
    <dgm:pt modelId="{0A2BD374-36B0-45B8-A63C-914EDF1E4E62}" type="sibTrans" cxnId="{A355C7EB-768E-4B4A-B45A-070ECC0240B2}">
      <dgm:prSet/>
      <dgm:spPr/>
      <dgm:t>
        <a:bodyPr/>
        <a:lstStyle/>
        <a:p>
          <a:endParaRPr lang="pl-PL">
            <a:solidFill>
              <a:srgbClr val="000000"/>
            </a:solidFill>
          </a:endParaRPr>
        </a:p>
      </dgm:t>
    </dgm:pt>
    <dgm:pt modelId="{0524B923-FCFA-41BC-9FAF-303688DB4008}">
      <dgm:prSet phldrT="[Tekst]"/>
      <dgm:spPr/>
      <dgm:t>
        <a:bodyPr/>
        <a:lstStyle/>
        <a:p>
          <a:r>
            <a:rPr lang="pl-PL" smtClean="0">
              <a:solidFill>
                <a:srgbClr val="000000"/>
              </a:solidFill>
              <a:latin typeface="+mj-lt"/>
            </a:rPr>
            <a:t>Tak, musisz wystąpić o zwrot prawa jazdy, mimo że masz fizycznie ten dokument. Zwrot jest wykonywany za opłatą i po uiszczeniu opłaty ewidencyjnej przez starostę, który przekaże informację o zwrocie do centralnej ewidencji kierowców. Dopóki Starosta nie zwróci dokumentu w systemie będzie on oznaczony jako zatrzymany i każdy organ będzie to widział</a:t>
          </a:r>
          <a:endParaRPr lang="pl-PL" dirty="0">
            <a:solidFill>
              <a:srgbClr val="000000"/>
            </a:solidFill>
          </a:endParaRPr>
        </a:p>
      </dgm:t>
    </dgm:pt>
    <dgm:pt modelId="{E6E6838F-CBA1-4C49-93AD-CF91AB0907F7}" type="parTrans" cxnId="{7BE501B6-48E9-438F-9333-00B5D274FDEE}">
      <dgm:prSet/>
      <dgm:spPr/>
      <dgm:t>
        <a:bodyPr/>
        <a:lstStyle/>
        <a:p>
          <a:endParaRPr lang="pl-PL">
            <a:solidFill>
              <a:srgbClr val="000000"/>
            </a:solidFill>
          </a:endParaRPr>
        </a:p>
      </dgm:t>
    </dgm:pt>
    <dgm:pt modelId="{FA4FA23B-5C7E-40E7-8F6B-4AD37CF3CB50}" type="sibTrans" cxnId="{7BE501B6-48E9-438F-9333-00B5D274FDEE}">
      <dgm:prSet/>
      <dgm:spPr/>
      <dgm:t>
        <a:bodyPr/>
        <a:lstStyle/>
        <a:p>
          <a:endParaRPr lang="pl-PL">
            <a:solidFill>
              <a:srgbClr val="000000"/>
            </a:solidFill>
          </a:endParaRPr>
        </a:p>
      </dgm:t>
    </dgm:pt>
    <dgm:pt modelId="{F0A5D197-BCC4-491E-8762-F23ADA652A92}" type="pres">
      <dgm:prSet presAssocID="{6ACAA065-65AA-43E3-9A02-41B3312A6929}" presName="Name0" presStyleCnt="0">
        <dgm:presLayoutVars>
          <dgm:dir/>
          <dgm:resizeHandles val="exact"/>
        </dgm:presLayoutVars>
      </dgm:prSet>
      <dgm:spPr/>
    </dgm:pt>
    <dgm:pt modelId="{51AC9479-8690-4134-84F8-A39EF662432F}" type="pres">
      <dgm:prSet presAssocID="{4E633321-8B88-4503-9E19-518BC2E30266}" presName="node" presStyleLbl="node1" presStyleIdx="0" presStyleCnt="2" custScaleX="53891" custLinFactNeighborX="17992" custLinFactNeighborY="6383">
        <dgm:presLayoutVars>
          <dgm:bulletEnabled val="1"/>
        </dgm:presLayoutVars>
      </dgm:prSet>
      <dgm:spPr/>
      <dgm:t>
        <a:bodyPr/>
        <a:lstStyle/>
        <a:p>
          <a:endParaRPr lang="pl-PL"/>
        </a:p>
      </dgm:t>
    </dgm:pt>
    <dgm:pt modelId="{008C196E-0C88-4542-8D3B-F50D7FF4F086}" type="pres">
      <dgm:prSet presAssocID="{0A2BD374-36B0-45B8-A63C-914EDF1E4E62}" presName="sibTrans" presStyleLbl="sibTrans2D1" presStyleIdx="0" presStyleCnt="1" custScaleX="152937" custLinFactNeighborX="1272" custLinFactNeighborY="1549"/>
      <dgm:spPr/>
      <dgm:t>
        <a:bodyPr/>
        <a:lstStyle/>
        <a:p>
          <a:endParaRPr lang="pl-PL"/>
        </a:p>
      </dgm:t>
    </dgm:pt>
    <dgm:pt modelId="{99E918F1-0867-4A42-913C-6CAF7EA522DC}" type="pres">
      <dgm:prSet presAssocID="{0A2BD374-36B0-45B8-A63C-914EDF1E4E62}" presName="connectorText" presStyleLbl="sibTrans2D1" presStyleIdx="0" presStyleCnt="1"/>
      <dgm:spPr/>
      <dgm:t>
        <a:bodyPr/>
        <a:lstStyle/>
        <a:p>
          <a:endParaRPr lang="pl-PL"/>
        </a:p>
      </dgm:t>
    </dgm:pt>
    <dgm:pt modelId="{93EDB6B0-75A5-4F4D-8617-8F37F7E64A0F}" type="pres">
      <dgm:prSet presAssocID="{0524B923-FCFA-41BC-9FAF-303688DB4008}" presName="node" presStyleLbl="node1" presStyleIdx="1" presStyleCnt="2" custScaleX="232640">
        <dgm:presLayoutVars>
          <dgm:bulletEnabled val="1"/>
        </dgm:presLayoutVars>
      </dgm:prSet>
      <dgm:spPr/>
      <dgm:t>
        <a:bodyPr/>
        <a:lstStyle/>
        <a:p>
          <a:endParaRPr lang="pl-PL"/>
        </a:p>
      </dgm:t>
    </dgm:pt>
  </dgm:ptLst>
  <dgm:cxnLst>
    <dgm:cxn modelId="{7BE501B6-48E9-438F-9333-00B5D274FDEE}" srcId="{6ACAA065-65AA-43E3-9A02-41B3312A6929}" destId="{0524B923-FCFA-41BC-9FAF-303688DB4008}" srcOrd="1" destOrd="0" parTransId="{E6E6838F-CBA1-4C49-93AD-CF91AB0907F7}" sibTransId="{FA4FA23B-5C7E-40E7-8F6B-4AD37CF3CB50}"/>
    <dgm:cxn modelId="{542E1978-0DFD-4621-969F-493FD95FA7E1}" type="presOf" srcId="{0A2BD374-36B0-45B8-A63C-914EDF1E4E62}" destId="{99E918F1-0867-4A42-913C-6CAF7EA522DC}" srcOrd="1" destOrd="0" presId="urn:microsoft.com/office/officeart/2005/8/layout/process1"/>
    <dgm:cxn modelId="{B5E06C1A-C4C9-42B0-9F63-A8D588EC1052}" type="presOf" srcId="{0A2BD374-36B0-45B8-A63C-914EDF1E4E62}" destId="{008C196E-0C88-4542-8D3B-F50D7FF4F086}" srcOrd="0" destOrd="0" presId="urn:microsoft.com/office/officeart/2005/8/layout/process1"/>
    <dgm:cxn modelId="{96459E27-5F20-4F65-B349-E7CD25DDAF9C}" type="presOf" srcId="{6ACAA065-65AA-43E3-9A02-41B3312A6929}" destId="{F0A5D197-BCC4-491E-8762-F23ADA652A92}" srcOrd="0" destOrd="0" presId="urn:microsoft.com/office/officeart/2005/8/layout/process1"/>
    <dgm:cxn modelId="{0BDB16A6-E128-4533-A094-EB235EFF19DE}" type="presOf" srcId="{0524B923-FCFA-41BC-9FAF-303688DB4008}" destId="{93EDB6B0-75A5-4F4D-8617-8F37F7E64A0F}" srcOrd="0" destOrd="0" presId="urn:microsoft.com/office/officeart/2005/8/layout/process1"/>
    <dgm:cxn modelId="{A355C7EB-768E-4B4A-B45A-070ECC0240B2}" srcId="{6ACAA065-65AA-43E3-9A02-41B3312A6929}" destId="{4E633321-8B88-4503-9E19-518BC2E30266}" srcOrd="0" destOrd="0" parTransId="{5BFC3C2F-518F-4C13-8372-97BCAB04E27E}" sibTransId="{0A2BD374-36B0-45B8-A63C-914EDF1E4E62}"/>
    <dgm:cxn modelId="{3DE27F4A-AD0F-4C90-8E0B-AA0669D9E535}" type="presOf" srcId="{4E633321-8B88-4503-9E19-518BC2E30266}" destId="{51AC9479-8690-4134-84F8-A39EF662432F}" srcOrd="0" destOrd="0" presId="urn:microsoft.com/office/officeart/2005/8/layout/process1"/>
    <dgm:cxn modelId="{0A5E1167-BADC-4C12-9DE7-7916F8CA8B30}" type="presParOf" srcId="{F0A5D197-BCC4-491E-8762-F23ADA652A92}" destId="{51AC9479-8690-4134-84F8-A39EF662432F}" srcOrd="0" destOrd="0" presId="urn:microsoft.com/office/officeart/2005/8/layout/process1"/>
    <dgm:cxn modelId="{325337FC-3415-490B-B00D-DDE6D4B91675}" type="presParOf" srcId="{F0A5D197-BCC4-491E-8762-F23ADA652A92}" destId="{008C196E-0C88-4542-8D3B-F50D7FF4F086}" srcOrd="1" destOrd="0" presId="urn:microsoft.com/office/officeart/2005/8/layout/process1"/>
    <dgm:cxn modelId="{C4329148-985E-41E0-985D-9CD5A9C932FD}" type="presParOf" srcId="{008C196E-0C88-4542-8D3B-F50D7FF4F086}" destId="{99E918F1-0867-4A42-913C-6CAF7EA522DC}" srcOrd="0" destOrd="0" presId="urn:microsoft.com/office/officeart/2005/8/layout/process1"/>
    <dgm:cxn modelId="{D8827DBC-6E24-40BB-A30B-B737BA75F963}" type="presParOf" srcId="{F0A5D197-BCC4-491E-8762-F23ADA652A92}" destId="{93EDB6B0-75A5-4F4D-8617-8F37F7E64A0F}" srcOrd="2" destOrd="0" presId="urn:microsoft.com/office/officeart/2005/8/layout/process1"/>
  </dgm:cxnLst>
  <dgm:bg/>
  <dgm:whole/>
  <dgm:extLst>
    <a:ext uri="http://schemas.microsoft.com/office/drawing/2008/diagram">
      <dsp:dataModelExt xmlns:dsp="http://schemas.microsoft.com/office/drawing/2008/diagram" xmlns="" relId="rId18"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ACAA065-65AA-43E3-9A02-41B3312A6929}" type="doc">
      <dgm:prSet loTypeId="urn:microsoft.com/office/officeart/2005/8/layout/process1" loCatId="process" qsTypeId="urn:microsoft.com/office/officeart/2005/8/quickstyle/simple3" qsCatId="simple" csTypeId="urn:microsoft.com/office/officeart/2005/8/colors/accent1_5" csCatId="accent1" phldr="1"/>
      <dgm:spPr/>
    </dgm:pt>
    <dgm:pt modelId="{4E633321-8B88-4503-9E19-518BC2E30266}">
      <dgm:prSet phldrT="[Tekst]" custT="1"/>
      <dgm:spPr/>
      <dgm:t>
        <a:bodyPr/>
        <a:lstStyle/>
        <a:p>
          <a:pPr>
            <a:lnSpc>
              <a:spcPct val="100000"/>
            </a:lnSpc>
          </a:pPr>
          <a:r>
            <a:rPr lang="pl-PL" sz="1100" b="1" smtClean="0">
              <a:solidFill>
                <a:srgbClr val="000000"/>
              </a:solidFill>
              <a:latin typeface="+mj-lt"/>
            </a:rPr>
            <a:t>Czy mogę wyjechać za granicę bez prawa jazdy?</a:t>
          </a:r>
          <a:endParaRPr lang="pl-PL" sz="1100" dirty="0" smtClean="0">
            <a:solidFill>
              <a:srgbClr val="000000"/>
            </a:solidFill>
          </a:endParaRPr>
        </a:p>
      </dgm:t>
    </dgm:pt>
    <dgm:pt modelId="{5BFC3C2F-518F-4C13-8372-97BCAB04E27E}" type="parTrans" cxnId="{A355C7EB-768E-4B4A-B45A-070ECC0240B2}">
      <dgm:prSet/>
      <dgm:spPr/>
      <dgm:t>
        <a:bodyPr/>
        <a:lstStyle/>
        <a:p>
          <a:endParaRPr lang="pl-PL"/>
        </a:p>
      </dgm:t>
    </dgm:pt>
    <dgm:pt modelId="{0A2BD374-36B0-45B8-A63C-914EDF1E4E62}" type="sibTrans" cxnId="{A355C7EB-768E-4B4A-B45A-070ECC0240B2}">
      <dgm:prSet/>
      <dgm:spPr/>
      <dgm:t>
        <a:bodyPr/>
        <a:lstStyle/>
        <a:p>
          <a:endParaRPr lang="pl-PL"/>
        </a:p>
      </dgm:t>
    </dgm:pt>
    <dgm:pt modelId="{0524B923-FCFA-41BC-9FAF-303688DB4008}">
      <dgm:prSet phldrT="[Tekst]" custT="1"/>
      <dgm:spPr/>
      <dgm:t>
        <a:bodyPr/>
        <a:lstStyle/>
        <a:p>
          <a:pPr>
            <a:lnSpc>
              <a:spcPct val="100000"/>
            </a:lnSpc>
          </a:pPr>
          <a:r>
            <a:rPr lang="pl-PL" sz="1400" dirty="0" smtClean="0">
              <a:solidFill>
                <a:srgbClr val="000000"/>
              </a:solidFill>
              <a:latin typeface="+mj-lt"/>
            </a:rPr>
            <a:t>Prawo jazdy jest dokumentem stwierdzającym uprawnienie do kierowania wymaganym za granicą. Nie możesz kierować pojazdem za granicą jeśli nie masz przy sobie prawa jazdy. .</a:t>
          </a:r>
          <a:endParaRPr lang="pl-PL" sz="1400" dirty="0">
            <a:solidFill>
              <a:srgbClr val="000000"/>
            </a:solidFill>
            <a:latin typeface="+mj-lt"/>
          </a:endParaRPr>
        </a:p>
      </dgm:t>
    </dgm:pt>
    <dgm:pt modelId="{E6E6838F-CBA1-4C49-93AD-CF91AB0907F7}" type="parTrans" cxnId="{7BE501B6-48E9-438F-9333-00B5D274FDEE}">
      <dgm:prSet/>
      <dgm:spPr/>
      <dgm:t>
        <a:bodyPr/>
        <a:lstStyle/>
        <a:p>
          <a:endParaRPr lang="pl-PL"/>
        </a:p>
      </dgm:t>
    </dgm:pt>
    <dgm:pt modelId="{FA4FA23B-5C7E-40E7-8F6B-4AD37CF3CB50}" type="sibTrans" cxnId="{7BE501B6-48E9-438F-9333-00B5D274FDEE}">
      <dgm:prSet/>
      <dgm:spPr/>
      <dgm:t>
        <a:bodyPr/>
        <a:lstStyle/>
        <a:p>
          <a:endParaRPr lang="pl-PL"/>
        </a:p>
      </dgm:t>
    </dgm:pt>
    <dgm:pt modelId="{F0A5D197-BCC4-491E-8762-F23ADA652A92}" type="pres">
      <dgm:prSet presAssocID="{6ACAA065-65AA-43E3-9A02-41B3312A6929}" presName="Name0" presStyleCnt="0">
        <dgm:presLayoutVars>
          <dgm:dir/>
          <dgm:resizeHandles val="exact"/>
        </dgm:presLayoutVars>
      </dgm:prSet>
      <dgm:spPr/>
    </dgm:pt>
    <dgm:pt modelId="{51AC9479-8690-4134-84F8-A39EF662432F}" type="pres">
      <dgm:prSet presAssocID="{4E633321-8B88-4503-9E19-518BC2E30266}" presName="node" presStyleLbl="node1" presStyleIdx="0" presStyleCnt="2" custScaleX="53891" custLinFactNeighborX="14184" custLinFactNeighborY="-5751">
        <dgm:presLayoutVars>
          <dgm:bulletEnabled val="1"/>
        </dgm:presLayoutVars>
      </dgm:prSet>
      <dgm:spPr/>
      <dgm:t>
        <a:bodyPr/>
        <a:lstStyle/>
        <a:p>
          <a:endParaRPr lang="pl-PL"/>
        </a:p>
      </dgm:t>
    </dgm:pt>
    <dgm:pt modelId="{008C196E-0C88-4542-8D3B-F50D7FF4F086}" type="pres">
      <dgm:prSet presAssocID="{0A2BD374-36B0-45B8-A63C-914EDF1E4E62}" presName="sibTrans" presStyleLbl="sibTrans2D1" presStyleIdx="0" presStyleCnt="1" custScaleX="152937" custLinFactNeighborX="1272" custLinFactNeighborY="1549"/>
      <dgm:spPr/>
      <dgm:t>
        <a:bodyPr/>
        <a:lstStyle/>
        <a:p>
          <a:endParaRPr lang="pl-PL"/>
        </a:p>
      </dgm:t>
    </dgm:pt>
    <dgm:pt modelId="{99E918F1-0867-4A42-913C-6CAF7EA522DC}" type="pres">
      <dgm:prSet presAssocID="{0A2BD374-36B0-45B8-A63C-914EDF1E4E62}" presName="connectorText" presStyleLbl="sibTrans2D1" presStyleIdx="0" presStyleCnt="1"/>
      <dgm:spPr/>
      <dgm:t>
        <a:bodyPr/>
        <a:lstStyle/>
        <a:p>
          <a:endParaRPr lang="pl-PL"/>
        </a:p>
      </dgm:t>
    </dgm:pt>
    <dgm:pt modelId="{93EDB6B0-75A5-4F4D-8617-8F37F7E64A0F}" type="pres">
      <dgm:prSet presAssocID="{0524B923-FCFA-41BC-9FAF-303688DB4008}" presName="node" presStyleLbl="node1" presStyleIdx="1" presStyleCnt="2" custScaleX="232640" custLinFactNeighborX="62140" custLinFactNeighborY="14705">
        <dgm:presLayoutVars>
          <dgm:bulletEnabled val="1"/>
        </dgm:presLayoutVars>
      </dgm:prSet>
      <dgm:spPr/>
      <dgm:t>
        <a:bodyPr/>
        <a:lstStyle/>
        <a:p>
          <a:endParaRPr lang="pl-PL"/>
        </a:p>
      </dgm:t>
    </dgm:pt>
  </dgm:ptLst>
  <dgm:cxnLst>
    <dgm:cxn modelId="{7BE501B6-48E9-438F-9333-00B5D274FDEE}" srcId="{6ACAA065-65AA-43E3-9A02-41B3312A6929}" destId="{0524B923-FCFA-41BC-9FAF-303688DB4008}" srcOrd="1" destOrd="0" parTransId="{E6E6838F-CBA1-4C49-93AD-CF91AB0907F7}" sibTransId="{FA4FA23B-5C7E-40E7-8F6B-4AD37CF3CB50}"/>
    <dgm:cxn modelId="{5ADB6C98-2C08-4AD2-92C5-2C028130DC48}" type="presOf" srcId="{4E633321-8B88-4503-9E19-518BC2E30266}" destId="{51AC9479-8690-4134-84F8-A39EF662432F}" srcOrd="0" destOrd="0" presId="urn:microsoft.com/office/officeart/2005/8/layout/process1"/>
    <dgm:cxn modelId="{9AB4A310-2BFF-438F-AAD7-3F806B6853A3}" type="presOf" srcId="{0A2BD374-36B0-45B8-A63C-914EDF1E4E62}" destId="{99E918F1-0867-4A42-913C-6CAF7EA522DC}" srcOrd="1" destOrd="0" presId="urn:microsoft.com/office/officeart/2005/8/layout/process1"/>
    <dgm:cxn modelId="{CA3CD9DF-81DF-43F9-A065-5BB55BDD2FA6}" type="presOf" srcId="{0524B923-FCFA-41BC-9FAF-303688DB4008}" destId="{93EDB6B0-75A5-4F4D-8617-8F37F7E64A0F}" srcOrd="0" destOrd="0" presId="urn:microsoft.com/office/officeart/2005/8/layout/process1"/>
    <dgm:cxn modelId="{18DC741E-6953-4A87-89C1-3B0E6426FB50}" type="presOf" srcId="{0A2BD374-36B0-45B8-A63C-914EDF1E4E62}" destId="{008C196E-0C88-4542-8D3B-F50D7FF4F086}" srcOrd="0" destOrd="0" presId="urn:microsoft.com/office/officeart/2005/8/layout/process1"/>
    <dgm:cxn modelId="{A355C7EB-768E-4B4A-B45A-070ECC0240B2}" srcId="{6ACAA065-65AA-43E3-9A02-41B3312A6929}" destId="{4E633321-8B88-4503-9E19-518BC2E30266}" srcOrd="0" destOrd="0" parTransId="{5BFC3C2F-518F-4C13-8372-97BCAB04E27E}" sibTransId="{0A2BD374-36B0-45B8-A63C-914EDF1E4E62}"/>
    <dgm:cxn modelId="{60DD3E9A-919F-4C54-ABD0-06E86D1216B5}" type="presOf" srcId="{6ACAA065-65AA-43E3-9A02-41B3312A6929}" destId="{F0A5D197-BCC4-491E-8762-F23ADA652A92}" srcOrd="0" destOrd="0" presId="urn:microsoft.com/office/officeart/2005/8/layout/process1"/>
    <dgm:cxn modelId="{09A353AD-93D2-4E40-B370-4A046CD1DB01}" type="presParOf" srcId="{F0A5D197-BCC4-491E-8762-F23ADA652A92}" destId="{51AC9479-8690-4134-84F8-A39EF662432F}" srcOrd="0" destOrd="0" presId="urn:microsoft.com/office/officeart/2005/8/layout/process1"/>
    <dgm:cxn modelId="{F38F3F86-AC37-4A97-926F-1F0F32F2F379}" type="presParOf" srcId="{F0A5D197-BCC4-491E-8762-F23ADA652A92}" destId="{008C196E-0C88-4542-8D3B-F50D7FF4F086}" srcOrd="1" destOrd="0" presId="urn:microsoft.com/office/officeart/2005/8/layout/process1"/>
    <dgm:cxn modelId="{9E65E23C-1157-474A-AC67-FDF6C42843E4}" type="presParOf" srcId="{008C196E-0C88-4542-8D3B-F50D7FF4F086}" destId="{99E918F1-0867-4A42-913C-6CAF7EA522DC}" srcOrd="0" destOrd="0" presId="urn:microsoft.com/office/officeart/2005/8/layout/process1"/>
    <dgm:cxn modelId="{B15E6F71-F975-40A3-99A8-DB4A18E95593}" type="presParOf" srcId="{F0A5D197-BCC4-491E-8762-F23ADA652A92}" destId="{93EDB6B0-75A5-4F4D-8617-8F37F7E64A0F}" srcOrd="2" destOrd="0" presId="urn:microsoft.com/office/officeart/2005/8/layout/process1"/>
  </dgm:cxnLst>
  <dgm:bg/>
  <dgm:whole/>
  <dgm:extLst>
    <a:ext uri="http://schemas.microsoft.com/office/drawing/2008/diagram">
      <dsp:dataModelExt xmlns:dsp="http://schemas.microsoft.com/office/drawing/2008/diagram" xmlns="" relId="rId9"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ACAA065-65AA-43E3-9A02-41B3312A6929}" type="doc">
      <dgm:prSet loTypeId="urn:microsoft.com/office/officeart/2005/8/layout/process1" loCatId="process" qsTypeId="urn:microsoft.com/office/officeart/2005/8/quickstyle/simple3" qsCatId="simple" csTypeId="urn:microsoft.com/office/officeart/2005/8/colors/accent3_4" csCatId="accent3" phldr="1"/>
      <dgm:spPr/>
    </dgm:pt>
    <dgm:pt modelId="{4E633321-8B88-4503-9E19-518BC2E30266}">
      <dgm:prSet phldrT="[Tekst]" custT="1"/>
      <dgm:spPr/>
      <dgm:t>
        <a:bodyPr/>
        <a:lstStyle/>
        <a:p>
          <a:pPr>
            <a:lnSpc>
              <a:spcPct val="100000"/>
            </a:lnSpc>
          </a:pPr>
          <a:r>
            <a:rPr lang="pl-PL" sz="1100" b="1" smtClean="0">
              <a:solidFill>
                <a:srgbClr val="000000"/>
              </a:solidFill>
              <a:latin typeface="+mj-lt"/>
            </a:rPr>
            <a:t>Czy mogę w ogóle nie mieć prawa jazdy, żeby prowadzić – czy wystarczy, że zdałem egzamin? </a:t>
          </a:r>
          <a:endParaRPr lang="pl-PL" sz="1100" dirty="0" smtClean="0">
            <a:solidFill>
              <a:srgbClr val="000000"/>
            </a:solidFill>
          </a:endParaRPr>
        </a:p>
      </dgm:t>
    </dgm:pt>
    <dgm:pt modelId="{5BFC3C2F-518F-4C13-8372-97BCAB04E27E}" type="parTrans" cxnId="{A355C7EB-768E-4B4A-B45A-070ECC0240B2}">
      <dgm:prSet/>
      <dgm:spPr/>
      <dgm:t>
        <a:bodyPr/>
        <a:lstStyle/>
        <a:p>
          <a:endParaRPr lang="pl-PL">
            <a:solidFill>
              <a:srgbClr val="000000"/>
            </a:solidFill>
          </a:endParaRPr>
        </a:p>
      </dgm:t>
    </dgm:pt>
    <dgm:pt modelId="{0A2BD374-36B0-45B8-A63C-914EDF1E4E62}" type="sibTrans" cxnId="{A355C7EB-768E-4B4A-B45A-070ECC0240B2}">
      <dgm:prSet/>
      <dgm:spPr/>
      <dgm:t>
        <a:bodyPr/>
        <a:lstStyle/>
        <a:p>
          <a:endParaRPr lang="pl-PL">
            <a:solidFill>
              <a:srgbClr val="000000"/>
            </a:solidFill>
          </a:endParaRPr>
        </a:p>
      </dgm:t>
    </dgm:pt>
    <dgm:pt modelId="{0524B923-FCFA-41BC-9FAF-303688DB4008}">
      <dgm:prSet phldrT="[Tekst]" custT="1"/>
      <dgm:spPr/>
      <dgm:t>
        <a:bodyPr/>
        <a:lstStyle/>
        <a:p>
          <a:pPr>
            <a:lnSpc>
              <a:spcPct val="100000"/>
            </a:lnSpc>
          </a:pPr>
          <a:r>
            <a:rPr lang="pl-PL" sz="1400" dirty="0" smtClean="0">
              <a:solidFill>
                <a:srgbClr val="000000"/>
              </a:solidFill>
              <a:latin typeface="+mj-lt"/>
            </a:rPr>
            <a:t>Zdany egzamin nie wystarczy abyś kierował pojazdem. Musisz odebrać prawo jazdy z urzędu. Przepisy umożliwiające jazdę bez prawa jazdy oznaczają, że nie musisz mieć go ze sobą i nie musisz okazywać go podczas kontroli drogowej – nie dostaniesz już za to mandatu. Sam dokument musisz posiadać a jeśli właśnie zdałeś egzamin musisz go odebrać z urzędu lub poczekać aż przyjdzie do Ciebie pocztą – jeśli taki sposób odbioru wybrałeś. .</a:t>
          </a:r>
          <a:endParaRPr lang="pl-PL" sz="1400" dirty="0">
            <a:solidFill>
              <a:srgbClr val="000000"/>
            </a:solidFill>
            <a:latin typeface="+mj-lt"/>
          </a:endParaRPr>
        </a:p>
      </dgm:t>
    </dgm:pt>
    <dgm:pt modelId="{E6E6838F-CBA1-4C49-93AD-CF91AB0907F7}" type="parTrans" cxnId="{7BE501B6-48E9-438F-9333-00B5D274FDEE}">
      <dgm:prSet/>
      <dgm:spPr/>
      <dgm:t>
        <a:bodyPr/>
        <a:lstStyle/>
        <a:p>
          <a:endParaRPr lang="pl-PL">
            <a:solidFill>
              <a:srgbClr val="000000"/>
            </a:solidFill>
          </a:endParaRPr>
        </a:p>
      </dgm:t>
    </dgm:pt>
    <dgm:pt modelId="{FA4FA23B-5C7E-40E7-8F6B-4AD37CF3CB50}" type="sibTrans" cxnId="{7BE501B6-48E9-438F-9333-00B5D274FDEE}">
      <dgm:prSet/>
      <dgm:spPr/>
      <dgm:t>
        <a:bodyPr/>
        <a:lstStyle/>
        <a:p>
          <a:endParaRPr lang="pl-PL">
            <a:solidFill>
              <a:srgbClr val="000000"/>
            </a:solidFill>
          </a:endParaRPr>
        </a:p>
      </dgm:t>
    </dgm:pt>
    <dgm:pt modelId="{F0A5D197-BCC4-491E-8762-F23ADA652A92}" type="pres">
      <dgm:prSet presAssocID="{6ACAA065-65AA-43E3-9A02-41B3312A6929}" presName="Name0" presStyleCnt="0">
        <dgm:presLayoutVars>
          <dgm:dir/>
          <dgm:resizeHandles val="exact"/>
        </dgm:presLayoutVars>
      </dgm:prSet>
      <dgm:spPr/>
    </dgm:pt>
    <dgm:pt modelId="{51AC9479-8690-4134-84F8-A39EF662432F}" type="pres">
      <dgm:prSet presAssocID="{4E633321-8B88-4503-9E19-518BC2E30266}" presName="node" presStyleLbl="node1" presStyleIdx="0" presStyleCnt="2" custScaleX="53891" custLinFactNeighborX="17992" custLinFactNeighborY="6383">
        <dgm:presLayoutVars>
          <dgm:bulletEnabled val="1"/>
        </dgm:presLayoutVars>
      </dgm:prSet>
      <dgm:spPr/>
      <dgm:t>
        <a:bodyPr/>
        <a:lstStyle/>
        <a:p>
          <a:endParaRPr lang="pl-PL"/>
        </a:p>
      </dgm:t>
    </dgm:pt>
    <dgm:pt modelId="{008C196E-0C88-4542-8D3B-F50D7FF4F086}" type="pres">
      <dgm:prSet presAssocID="{0A2BD374-36B0-45B8-A63C-914EDF1E4E62}" presName="sibTrans" presStyleLbl="sibTrans2D1" presStyleIdx="0" presStyleCnt="1" custScaleX="152937" custLinFactNeighborX="1272" custLinFactNeighborY="1549"/>
      <dgm:spPr/>
      <dgm:t>
        <a:bodyPr/>
        <a:lstStyle/>
        <a:p>
          <a:endParaRPr lang="pl-PL"/>
        </a:p>
      </dgm:t>
    </dgm:pt>
    <dgm:pt modelId="{99E918F1-0867-4A42-913C-6CAF7EA522DC}" type="pres">
      <dgm:prSet presAssocID="{0A2BD374-36B0-45B8-A63C-914EDF1E4E62}" presName="connectorText" presStyleLbl="sibTrans2D1" presStyleIdx="0" presStyleCnt="1"/>
      <dgm:spPr/>
      <dgm:t>
        <a:bodyPr/>
        <a:lstStyle/>
        <a:p>
          <a:endParaRPr lang="pl-PL"/>
        </a:p>
      </dgm:t>
    </dgm:pt>
    <dgm:pt modelId="{93EDB6B0-75A5-4F4D-8617-8F37F7E64A0F}" type="pres">
      <dgm:prSet presAssocID="{0524B923-FCFA-41BC-9FAF-303688DB4008}" presName="node" presStyleLbl="node1" presStyleIdx="1" presStyleCnt="2" custScaleX="232640" custLinFactY="31779" custLinFactNeighborX="4617" custLinFactNeighborY="100000">
        <dgm:presLayoutVars>
          <dgm:bulletEnabled val="1"/>
        </dgm:presLayoutVars>
      </dgm:prSet>
      <dgm:spPr/>
      <dgm:t>
        <a:bodyPr/>
        <a:lstStyle/>
        <a:p>
          <a:endParaRPr lang="pl-PL"/>
        </a:p>
      </dgm:t>
    </dgm:pt>
  </dgm:ptLst>
  <dgm:cxnLst>
    <dgm:cxn modelId="{7BE501B6-48E9-438F-9333-00B5D274FDEE}" srcId="{6ACAA065-65AA-43E3-9A02-41B3312A6929}" destId="{0524B923-FCFA-41BC-9FAF-303688DB4008}" srcOrd="1" destOrd="0" parTransId="{E6E6838F-CBA1-4C49-93AD-CF91AB0907F7}" sibTransId="{FA4FA23B-5C7E-40E7-8F6B-4AD37CF3CB50}"/>
    <dgm:cxn modelId="{5664A179-A56B-4FC1-88BE-A7519CFFE110}" type="presOf" srcId="{6ACAA065-65AA-43E3-9A02-41B3312A6929}" destId="{F0A5D197-BCC4-491E-8762-F23ADA652A92}" srcOrd="0" destOrd="0" presId="urn:microsoft.com/office/officeart/2005/8/layout/process1"/>
    <dgm:cxn modelId="{0C975BD6-9443-4488-8BF4-0405D7872CB4}" type="presOf" srcId="{0A2BD374-36B0-45B8-A63C-914EDF1E4E62}" destId="{99E918F1-0867-4A42-913C-6CAF7EA522DC}" srcOrd="1" destOrd="0" presId="urn:microsoft.com/office/officeart/2005/8/layout/process1"/>
    <dgm:cxn modelId="{E426C5A9-61CF-4F35-A844-5B559F71C778}" type="presOf" srcId="{4E633321-8B88-4503-9E19-518BC2E30266}" destId="{51AC9479-8690-4134-84F8-A39EF662432F}" srcOrd="0" destOrd="0" presId="urn:microsoft.com/office/officeart/2005/8/layout/process1"/>
    <dgm:cxn modelId="{A2953E1B-5BC5-438F-9B41-B2B62E8783CC}" type="presOf" srcId="{0A2BD374-36B0-45B8-A63C-914EDF1E4E62}" destId="{008C196E-0C88-4542-8D3B-F50D7FF4F086}" srcOrd="0" destOrd="0" presId="urn:microsoft.com/office/officeart/2005/8/layout/process1"/>
    <dgm:cxn modelId="{BD964B37-8DD4-43E6-A2B9-5EDE2E2C715F}" type="presOf" srcId="{0524B923-FCFA-41BC-9FAF-303688DB4008}" destId="{93EDB6B0-75A5-4F4D-8617-8F37F7E64A0F}" srcOrd="0" destOrd="0" presId="urn:microsoft.com/office/officeart/2005/8/layout/process1"/>
    <dgm:cxn modelId="{A355C7EB-768E-4B4A-B45A-070ECC0240B2}" srcId="{6ACAA065-65AA-43E3-9A02-41B3312A6929}" destId="{4E633321-8B88-4503-9E19-518BC2E30266}" srcOrd="0" destOrd="0" parTransId="{5BFC3C2F-518F-4C13-8372-97BCAB04E27E}" sibTransId="{0A2BD374-36B0-45B8-A63C-914EDF1E4E62}"/>
    <dgm:cxn modelId="{711EB6C6-2246-4C7E-A0F9-76B8F864AD1B}" type="presParOf" srcId="{F0A5D197-BCC4-491E-8762-F23ADA652A92}" destId="{51AC9479-8690-4134-84F8-A39EF662432F}" srcOrd="0" destOrd="0" presId="urn:microsoft.com/office/officeart/2005/8/layout/process1"/>
    <dgm:cxn modelId="{E288B097-6F2C-45F0-8948-3A04860C3DEC}" type="presParOf" srcId="{F0A5D197-BCC4-491E-8762-F23ADA652A92}" destId="{008C196E-0C88-4542-8D3B-F50D7FF4F086}" srcOrd="1" destOrd="0" presId="urn:microsoft.com/office/officeart/2005/8/layout/process1"/>
    <dgm:cxn modelId="{3CEBF441-BB4A-46EC-971C-48AAD16E6081}" type="presParOf" srcId="{008C196E-0C88-4542-8D3B-F50D7FF4F086}" destId="{99E918F1-0867-4A42-913C-6CAF7EA522DC}" srcOrd="0" destOrd="0" presId="urn:microsoft.com/office/officeart/2005/8/layout/process1"/>
    <dgm:cxn modelId="{AEB7EF6B-67EA-45AD-8B14-5F2F82BA3690}" type="presParOf" srcId="{F0A5D197-BCC4-491E-8762-F23ADA652A92}" destId="{93EDB6B0-75A5-4F4D-8617-8F37F7E64A0F}" srcOrd="2" destOrd="0" presId="urn:microsoft.com/office/officeart/2005/8/layout/process1"/>
  </dgm:cxnLst>
  <dgm:bg/>
  <dgm:whole/>
  <dgm:extLst>
    <a:ext uri="http://schemas.microsoft.com/office/drawing/2008/diagram">
      <dsp:dataModelExt xmlns:dsp="http://schemas.microsoft.com/office/drawing/2008/diagram" xmlns="" relId="rId14"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6ACAA065-65AA-43E3-9A02-41B3312A6929}" type="doc">
      <dgm:prSet loTypeId="urn:microsoft.com/office/officeart/2005/8/layout/process1" loCatId="process" qsTypeId="urn:microsoft.com/office/officeart/2005/8/quickstyle/simple3" qsCatId="simple" csTypeId="urn:microsoft.com/office/officeart/2005/8/colors/colorful4" csCatId="colorful" phldr="1"/>
      <dgm:spPr/>
    </dgm:pt>
    <dgm:pt modelId="{4E633321-8B88-4503-9E19-518BC2E30266}">
      <dgm:prSet phldrT="[Tekst]" custT="1"/>
      <dgm:spPr/>
      <dgm:t>
        <a:bodyPr/>
        <a:lstStyle/>
        <a:p>
          <a:pPr>
            <a:lnSpc>
              <a:spcPct val="100000"/>
            </a:lnSpc>
          </a:pPr>
          <a:r>
            <a:rPr lang="pl-PL" sz="1100" b="1" smtClean="0">
              <a:solidFill>
                <a:srgbClr val="000000"/>
              </a:solidFill>
              <a:latin typeface="+mj-lt"/>
            </a:rPr>
            <a:t>Jestem obcokrajowcem i mam unijne lub zagraniczne prawo jazdy – mogę je zostawić w domu?</a:t>
          </a:r>
          <a:endParaRPr lang="pl-PL" sz="1100" dirty="0" smtClean="0">
            <a:solidFill>
              <a:srgbClr val="000000"/>
            </a:solidFill>
          </a:endParaRPr>
        </a:p>
      </dgm:t>
    </dgm:pt>
    <dgm:pt modelId="{5BFC3C2F-518F-4C13-8372-97BCAB04E27E}" type="parTrans" cxnId="{A355C7EB-768E-4B4A-B45A-070ECC0240B2}">
      <dgm:prSet/>
      <dgm:spPr/>
      <dgm:t>
        <a:bodyPr/>
        <a:lstStyle/>
        <a:p>
          <a:endParaRPr lang="pl-PL">
            <a:solidFill>
              <a:srgbClr val="000000"/>
            </a:solidFill>
          </a:endParaRPr>
        </a:p>
      </dgm:t>
    </dgm:pt>
    <dgm:pt modelId="{0A2BD374-36B0-45B8-A63C-914EDF1E4E62}" type="sibTrans" cxnId="{A355C7EB-768E-4B4A-B45A-070ECC0240B2}">
      <dgm:prSet/>
      <dgm:spPr/>
      <dgm:t>
        <a:bodyPr/>
        <a:lstStyle/>
        <a:p>
          <a:endParaRPr lang="pl-PL">
            <a:solidFill>
              <a:srgbClr val="000000"/>
            </a:solidFill>
          </a:endParaRPr>
        </a:p>
      </dgm:t>
    </dgm:pt>
    <dgm:pt modelId="{0524B923-FCFA-41BC-9FAF-303688DB4008}">
      <dgm:prSet phldrT="[Tekst]" custT="1"/>
      <dgm:spPr/>
      <dgm:t>
        <a:bodyPr/>
        <a:lstStyle/>
        <a:p>
          <a:pPr>
            <a:lnSpc>
              <a:spcPct val="100000"/>
            </a:lnSpc>
          </a:pPr>
          <a:r>
            <a:rPr lang="pl-PL" sz="1400" smtClean="0">
              <a:solidFill>
                <a:srgbClr val="000000"/>
              </a:solidFill>
              <a:latin typeface="+mj-lt"/>
            </a:rPr>
            <a:t>Nie, tylko prawo jazdy wydane w kraju (Rzeczypospolitej Polskiej) lub pozwolenie na kierowanie tramwajem możesz zostawić w domu. Jeśli dokument został wydany w innym kraju musisz go mieć przy sobie. Dlaczego? Bo organ nie zweryfikuje twoich uprawnień w centralnej ewidencji kierowców. W tym rejestrze gromadzone są dane o osobach, którym wydano polski dokument stwierdzający uprawnienia.</a:t>
          </a:r>
          <a:endParaRPr lang="pl-PL" sz="1400" dirty="0">
            <a:solidFill>
              <a:srgbClr val="000000"/>
            </a:solidFill>
            <a:latin typeface="+mj-lt"/>
          </a:endParaRPr>
        </a:p>
      </dgm:t>
    </dgm:pt>
    <dgm:pt modelId="{E6E6838F-CBA1-4C49-93AD-CF91AB0907F7}" type="parTrans" cxnId="{7BE501B6-48E9-438F-9333-00B5D274FDEE}">
      <dgm:prSet/>
      <dgm:spPr/>
      <dgm:t>
        <a:bodyPr/>
        <a:lstStyle/>
        <a:p>
          <a:endParaRPr lang="pl-PL">
            <a:solidFill>
              <a:srgbClr val="000000"/>
            </a:solidFill>
          </a:endParaRPr>
        </a:p>
      </dgm:t>
    </dgm:pt>
    <dgm:pt modelId="{FA4FA23B-5C7E-40E7-8F6B-4AD37CF3CB50}" type="sibTrans" cxnId="{7BE501B6-48E9-438F-9333-00B5D274FDEE}">
      <dgm:prSet/>
      <dgm:spPr/>
      <dgm:t>
        <a:bodyPr/>
        <a:lstStyle/>
        <a:p>
          <a:endParaRPr lang="pl-PL">
            <a:solidFill>
              <a:srgbClr val="000000"/>
            </a:solidFill>
          </a:endParaRPr>
        </a:p>
      </dgm:t>
    </dgm:pt>
    <dgm:pt modelId="{F0A5D197-BCC4-491E-8762-F23ADA652A92}" type="pres">
      <dgm:prSet presAssocID="{6ACAA065-65AA-43E3-9A02-41B3312A6929}" presName="Name0" presStyleCnt="0">
        <dgm:presLayoutVars>
          <dgm:dir/>
          <dgm:resizeHandles val="exact"/>
        </dgm:presLayoutVars>
      </dgm:prSet>
      <dgm:spPr/>
    </dgm:pt>
    <dgm:pt modelId="{51AC9479-8690-4134-84F8-A39EF662432F}" type="pres">
      <dgm:prSet presAssocID="{4E633321-8B88-4503-9E19-518BC2E30266}" presName="node" presStyleLbl="node1" presStyleIdx="0" presStyleCnt="2" custScaleX="53891" custLinFactNeighborX="14184" custLinFactNeighborY="-5751">
        <dgm:presLayoutVars>
          <dgm:bulletEnabled val="1"/>
        </dgm:presLayoutVars>
      </dgm:prSet>
      <dgm:spPr/>
      <dgm:t>
        <a:bodyPr/>
        <a:lstStyle/>
        <a:p>
          <a:endParaRPr lang="pl-PL"/>
        </a:p>
      </dgm:t>
    </dgm:pt>
    <dgm:pt modelId="{008C196E-0C88-4542-8D3B-F50D7FF4F086}" type="pres">
      <dgm:prSet presAssocID="{0A2BD374-36B0-45B8-A63C-914EDF1E4E62}" presName="sibTrans" presStyleLbl="sibTrans2D1" presStyleIdx="0" presStyleCnt="1" custScaleX="152937" custLinFactNeighborX="1272" custLinFactNeighborY="1549"/>
      <dgm:spPr/>
      <dgm:t>
        <a:bodyPr/>
        <a:lstStyle/>
        <a:p>
          <a:endParaRPr lang="pl-PL"/>
        </a:p>
      </dgm:t>
    </dgm:pt>
    <dgm:pt modelId="{99E918F1-0867-4A42-913C-6CAF7EA522DC}" type="pres">
      <dgm:prSet presAssocID="{0A2BD374-36B0-45B8-A63C-914EDF1E4E62}" presName="connectorText" presStyleLbl="sibTrans2D1" presStyleIdx="0" presStyleCnt="1"/>
      <dgm:spPr/>
      <dgm:t>
        <a:bodyPr/>
        <a:lstStyle/>
        <a:p>
          <a:endParaRPr lang="pl-PL"/>
        </a:p>
      </dgm:t>
    </dgm:pt>
    <dgm:pt modelId="{93EDB6B0-75A5-4F4D-8617-8F37F7E64A0F}" type="pres">
      <dgm:prSet presAssocID="{0524B923-FCFA-41BC-9FAF-303688DB4008}" presName="node" presStyleLbl="node1" presStyleIdx="1" presStyleCnt="2" custScaleX="232640" custLinFactNeighborX="62140" custLinFactNeighborY="14705">
        <dgm:presLayoutVars>
          <dgm:bulletEnabled val="1"/>
        </dgm:presLayoutVars>
      </dgm:prSet>
      <dgm:spPr/>
      <dgm:t>
        <a:bodyPr/>
        <a:lstStyle/>
        <a:p>
          <a:endParaRPr lang="pl-PL"/>
        </a:p>
      </dgm:t>
    </dgm:pt>
  </dgm:ptLst>
  <dgm:cxnLst>
    <dgm:cxn modelId="{7BE501B6-48E9-438F-9333-00B5D274FDEE}" srcId="{6ACAA065-65AA-43E3-9A02-41B3312A6929}" destId="{0524B923-FCFA-41BC-9FAF-303688DB4008}" srcOrd="1" destOrd="0" parTransId="{E6E6838F-CBA1-4C49-93AD-CF91AB0907F7}" sibTransId="{FA4FA23B-5C7E-40E7-8F6B-4AD37CF3CB50}"/>
    <dgm:cxn modelId="{78CFC948-A831-4711-9A1C-2195ED54A263}" type="presOf" srcId="{6ACAA065-65AA-43E3-9A02-41B3312A6929}" destId="{F0A5D197-BCC4-491E-8762-F23ADA652A92}" srcOrd="0" destOrd="0" presId="urn:microsoft.com/office/officeart/2005/8/layout/process1"/>
    <dgm:cxn modelId="{1041F186-8EAF-4E68-8E40-DC0013F822FC}" type="presOf" srcId="{0A2BD374-36B0-45B8-A63C-914EDF1E4E62}" destId="{008C196E-0C88-4542-8D3B-F50D7FF4F086}" srcOrd="0" destOrd="0" presId="urn:microsoft.com/office/officeart/2005/8/layout/process1"/>
    <dgm:cxn modelId="{8BD8AFD5-11D2-43F6-9E5D-B9298A006F53}" type="presOf" srcId="{4E633321-8B88-4503-9E19-518BC2E30266}" destId="{51AC9479-8690-4134-84F8-A39EF662432F}" srcOrd="0" destOrd="0" presId="urn:microsoft.com/office/officeart/2005/8/layout/process1"/>
    <dgm:cxn modelId="{A355C7EB-768E-4B4A-B45A-070ECC0240B2}" srcId="{6ACAA065-65AA-43E3-9A02-41B3312A6929}" destId="{4E633321-8B88-4503-9E19-518BC2E30266}" srcOrd="0" destOrd="0" parTransId="{5BFC3C2F-518F-4C13-8372-97BCAB04E27E}" sibTransId="{0A2BD374-36B0-45B8-A63C-914EDF1E4E62}"/>
    <dgm:cxn modelId="{1E3DEC8B-55C6-467C-B1BD-4938DA866963}" type="presOf" srcId="{0A2BD374-36B0-45B8-A63C-914EDF1E4E62}" destId="{99E918F1-0867-4A42-913C-6CAF7EA522DC}" srcOrd="1" destOrd="0" presId="urn:microsoft.com/office/officeart/2005/8/layout/process1"/>
    <dgm:cxn modelId="{879D15D5-FF11-4DEB-BABC-B7C7430976C3}" type="presOf" srcId="{0524B923-FCFA-41BC-9FAF-303688DB4008}" destId="{93EDB6B0-75A5-4F4D-8617-8F37F7E64A0F}" srcOrd="0" destOrd="0" presId="urn:microsoft.com/office/officeart/2005/8/layout/process1"/>
    <dgm:cxn modelId="{24C7193A-21C5-4218-9844-713FA858B613}" type="presParOf" srcId="{F0A5D197-BCC4-491E-8762-F23ADA652A92}" destId="{51AC9479-8690-4134-84F8-A39EF662432F}" srcOrd="0" destOrd="0" presId="urn:microsoft.com/office/officeart/2005/8/layout/process1"/>
    <dgm:cxn modelId="{F8C43303-B04F-4648-90A9-9082764BC798}" type="presParOf" srcId="{F0A5D197-BCC4-491E-8762-F23ADA652A92}" destId="{008C196E-0C88-4542-8D3B-F50D7FF4F086}" srcOrd="1" destOrd="0" presId="urn:microsoft.com/office/officeart/2005/8/layout/process1"/>
    <dgm:cxn modelId="{E3235A35-5223-439E-B4DA-54257BEA05F1}" type="presParOf" srcId="{008C196E-0C88-4542-8D3B-F50D7FF4F086}" destId="{99E918F1-0867-4A42-913C-6CAF7EA522DC}" srcOrd="0" destOrd="0" presId="urn:microsoft.com/office/officeart/2005/8/layout/process1"/>
    <dgm:cxn modelId="{8B53D936-22BC-451F-B1DE-A8FB1F75F36C}" type="presParOf" srcId="{F0A5D197-BCC4-491E-8762-F23ADA652A92}" destId="{93EDB6B0-75A5-4F4D-8617-8F37F7E64A0F}" srcOrd="2" destOrd="0" presId="urn:microsoft.com/office/officeart/2005/8/layout/process1"/>
  </dgm:cxnLst>
  <dgm:bg/>
  <dgm:whole/>
  <dgm:extLst>
    <a:ext uri="http://schemas.microsoft.com/office/drawing/2008/diagram">
      <dsp:dataModelExt xmlns:dsp="http://schemas.microsoft.com/office/drawing/2008/diagram" xmlns="" relId="rId1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35CAB00-3B73-4D1A-8CF0-ADCBCEC79865}" type="doc">
      <dgm:prSet loTypeId="urn:microsoft.com/office/officeart/2009/layout/ReverseList" loCatId="relationship" qsTypeId="urn:microsoft.com/office/officeart/2005/8/quickstyle/3d1" qsCatId="3D" csTypeId="urn:microsoft.com/office/officeart/2005/8/colors/accent1_2" csCatId="accent1" phldr="1"/>
      <dgm:spPr/>
      <dgm:t>
        <a:bodyPr/>
        <a:lstStyle/>
        <a:p>
          <a:endParaRPr lang="pl-PL"/>
        </a:p>
      </dgm:t>
    </dgm:pt>
    <dgm:pt modelId="{D6990566-D89C-48C7-BD66-1C83140470EA}">
      <dgm:prSet phldrT="[Tekst]"/>
      <dgm:spPr/>
      <dgm:t>
        <a:bodyPr/>
        <a:lstStyle/>
        <a:p>
          <a:endParaRPr lang="pl-PL" dirty="0">
            <a:solidFill>
              <a:schemeClr val="tx2">
                <a:lumMod val="10000"/>
              </a:schemeClr>
            </a:solidFill>
          </a:endParaRPr>
        </a:p>
      </dgm:t>
    </dgm:pt>
    <dgm:pt modelId="{39BAB91E-A716-4D6F-B5EB-1A23E87928BF}" type="parTrans" cxnId="{07964C16-B479-4B8A-8890-E99BDE966357}">
      <dgm:prSet/>
      <dgm:spPr/>
      <dgm:t>
        <a:bodyPr/>
        <a:lstStyle/>
        <a:p>
          <a:endParaRPr lang="pl-PL">
            <a:solidFill>
              <a:schemeClr val="tx2">
                <a:lumMod val="10000"/>
              </a:schemeClr>
            </a:solidFill>
          </a:endParaRPr>
        </a:p>
      </dgm:t>
    </dgm:pt>
    <dgm:pt modelId="{4A1B5312-0ECF-4851-B939-0C6A1C8F45DF}" type="sibTrans" cxnId="{07964C16-B479-4B8A-8890-E99BDE966357}">
      <dgm:prSet/>
      <dgm:spPr/>
      <dgm:t>
        <a:bodyPr/>
        <a:lstStyle/>
        <a:p>
          <a:endParaRPr lang="pl-PL">
            <a:solidFill>
              <a:schemeClr val="tx2">
                <a:lumMod val="10000"/>
              </a:schemeClr>
            </a:solidFill>
          </a:endParaRPr>
        </a:p>
      </dgm:t>
    </dgm:pt>
    <dgm:pt modelId="{8419C9B6-2B46-4FB7-82C1-BDD235F05B5C}">
      <dgm:prSet phldrT="[Tekst]"/>
      <dgm:spPr/>
      <dgm:t>
        <a:bodyPr/>
        <a:lstStyle/>
        <a:p>
          <a:r>
            <a:rPr lang="pl-PL" dirty="0" smtClean="0">
              <a:solidFill>
                <a:schemeClr val="tx2">
                  <a:lumMod val="10000"/>
                </a:schemeClr>
              </a:solidFill>
            </a:rPr>
            <a:t> </a:t>
          </a:r>
          <a:endParaRPr lang="pl-PL" dirty="0">
            <a:solidFill>
              <a:schemeClr val="tx2">
                <a:lumMod val="10000"/>
              </a:schemeClr>
            </a:solidFill>
          </a:endParaRPr>
        </a:p>
      </dgm:t>
    </dgm:pt>
    <dgm:pt modelId="{541A3BAE-0019-407E-9502-A5912A156A85}" type="parTrans" cxnId="{823080BF-B29A-42AD-836C-F30EBDF1AD46}">
      <dgm:prSet/>
      <dgm:spPr/>
      <dgm:t>
        <a:bodyPr/>
        <a:lstStyle/>
        <a:p>
          <a:endParaRPr lang="pl-PL">
            <a:solidFill>
              <a:schemeClr val="tx2">
                <a:lumMod val="10000"/>
              </a:schemeClr>
            </a:solidFill>
          </a:endParaRPr>
        </a:p>
      </dgm:t>
    </dgm:pt>
    <dgm:pt modelId="{F761C0D3-DFBA-42CB-9356-D114663F7D9C}" type="sibTrans" cxnId="{823080BF-B29A-42AD-836C-F30EBDF1AD46}">
      <dgm:prSet/>
      <dgm:spPr/>
      <dgm:t>
        <a:bodyPr/>
        <a:lstStyle/>
        <a:p>
          <a:endParaRPr lang="pl-PL">
            <a:solidFill>
              <a:schemeClr val="tx2">
                <a:lumMod val="10000"/>
              </a:schemeClr>
            </a:solidFill>
          </a:endParaRPr>
        </a:p>
      </dgm:t>
    </dgm:pt>
    <dgm:pt modelId="{E322AB00-ADC3-4F8C-8A7E-D38D050C6E8D}" type="pres">
      <dgm:prSet presAssocID="{E35CAB00-3B73-4D1A-8CF0-ADCBCEC79865}" presName="Name0" presStyleCnt="0">
        <dgm:presLayoutVars>
          <dgm:chMax val="2"/>
          <dgm:chPref val="2"/>
          <dgm:animLvl val="lvl"/>
        </dgm:presLayoutVars>
      </dgm:prSet>
      <dgm:spPr/>
      <dgm:t>
        <a:bodyPr/>
        <a:lstStyle/>
        <a:p>
          <a:endParaRPr lang="pl-PL"/>
        </a:p>
      </dgm:t>
    </dgm:pt>
    <dgm:pt modelId="{DC9AA855-6B6D-43FD-9DDC-138E9421CBA6}" type="pres">
      <dgm:prSet presAssocID="{E35CAB00-3B73-4D1A-8CF0-ADCBCEC79865}" presName="LeftText" presStyleLbl="revTx" presStyleIdx="0" presStyleCnt="0">
        <dgm:presLayoutVars>
          <dgm:bulletEnabled val="1"/>
        </dgm:presLayoutVars>
      </dgm:prSet>
      <dgm:spPr/>
      <dgm:t>
        <a:bodyPr/>
        <a:lstStyle/>
        <a:p>
          <a:endParaRPr lang="pl-PL"/>
        </a:p>
      </dgm:t>
    </dgm:pt>
    <dgm:pt modelId="{3260A4FC-9F06-4671-9B4F-913005E4027B}" type="pres">
      <dgm:prSet presAssocID="{E35CAB00-3B73-4D1A-8CF0-ADCBCEC79865}" presName="LeftNode" presStyleLbl="bgImgPlace1" presStyleIdx="0" presStyleCnt="2" custScaleX="156432" custScaleY="108562" custLinFactNeighborX="22670" custLinFactNeighborY="-6959">
        <dgm:presLayoutVars>
          <dgm:chMax val="2"/>
          <dgm:chPref val="2"/>
        </dgm:presLayoutVars>
      </dgm:prSet>
      <dgm:spPr/>
      <dgm:t>
        <a:bodyPr/>
        <a:lstStyle/>
        <a:p>
          <a:endParaRPr lang="pl-PL"/>
        </a:p>
      </dgm:t>
    </dgm:pt>
    <dgm:pt modelId="{65DA6962-1B13-40C9-B7F7-1824CFFCB8CE}" type="pres">
      <dgm:prSet presAssocID="{E35CAB00-3B73-4D1A-8CF0-ADCBCEC79865}" presName="RightText" presStyleLbl="revTx" presStyleIdx="0" presStyleCnt="0">
        <dgm:presLayoutVars>
          <dgm:bulletEnabled val="1"/>
        </dgm:presLayoutVars>
      </dgm:prSet>
      <dgm:spPr/>
      <dgm:t>
        <a:bodyPr/>
        <a:lstStyle/>
        <a:p>
          <a:endParaRPr lang="pl-PL"/>
        </a:p>
      </dgm:t>
    </dgm:pt>
    <dgm:pt modelId="{32A5EAB7-FC02-4BC0-83A8-F8906D4D4E12}" type="pres">
      <dgm:prSet presAssocID="{E35CAB00-3B73-4D1A-8CF0-ADCBCEC79865}" presName="RightNode" presStyleLbl="bgImgPlace1" presStyleIdx="1" presStyleCnt="2" custScaleX="237015" custScaleY="108185" custLinFactX="37947" custLinFactNeighborX="100000" custLinFactNeighborY="-6658">
        <dgm:presLayoutVars>
          <dgm:chMax val="0"/>
          <dgm:chPref val="0"/>
        </dgm:presLayoutVars>
      </dgm:prSet>
      <dgm:spPr/>
      <dgm:t>
        <a:bodyPr/>
        <a:lstStyle/>
        <a:p>
          <a:endParaRPr lang="pl-PL"/>
        </a:p>
      </dgm:t>
    </dgm:pt>
    <dgm:pt modelId="{EC4F1ACC-CC61-4142-863F-83AEA41B5BD6}" type="pres">
      <dgm:prSet presAssocID="{E35CAB00-3B73-4D1A-8CF0-ADCBCEC79865}" presName="TopArrow" presStyleLbl="node1" presStyleIdx="0" presStyleCnt="2" custScaleX="86849" custScaleY="73746" custLinFactNeighborX="57905" custLinFactNeighborY="-22790"/>
      <dgm:spPr/>
    </dgm:pt>
    <dgm:pt modelId="{3A233583-17CF-4DCE-9A09-7E7E1BA134B4}" type="pres">
      <dgm:prSet presAssocID="{E35CAB00-3B73-4D1A-8CF0-ADCBCEC79865}" presName="BottomArrow" presStyleLbl="node1" presStyleIdx="1" presStyleCnt="2"/>
      <dgm:spPr>
        <a:noFill/>
      </dgm:spPr>
    </dgm:pt>
  </dgm:ptLst>
  <dgm:cxnLst>
    <dgm:cxn modelId="{FE61885F-581E-4288-8068-762D7D2C48BC}" type="presOf" srcId="{8419C9B6-2B46-4FB7-82C1-BDD235F05B5C}" destId="{65DA6962-1B13-40C9-B7F7-1824CFFCB8CE}" srcOrd="0" destOrd="0" presId="urn:microsoft.com/office/officeart/2009/layout/ReverseList"/>
    <dgm:cxn modelId="{4DF58975-16B8-403D-AD09-65308011A937}" type="presOf" srcId="{D6990566-D89C-48C7-BD66-1C83140470EA}" destId="{3260A4FC-9F06-4671-9B4F-913005E4027B}" srcOrd="1" destOrd="0" presId="urn:microsoft.com/office/officeart/2009/layout/ReverseList"/>
    <dgm:cxn modelId="{90D39872-6FDA-4A5A-B0B3-376851EDABB4}" type="presOf" srcId="{8419C9B6-2B46-4FB7-82C1-BDD235F05B5C}" destId="{32A5EAB7-FC02-4BC0-83A8-F8906D4D4E12}" srcOrd="1" destOrd="0" presId="urn:microsoft.com/office/officeart/2009/layout/ReverseList"/>
    <dgm:cxn modelId="{823080BF-B29A-42AD-836C-F30EBDF1AD46}" srcId="{E35CAB00-3B73-4D1A-8CF0-ADCBCEC79865}" destId="{8419C9B6-2B46-4FB7-82C1-BDD235F05B5C}" srcOrd="1" destOrd="0" parTransId="{541A3BAE-0019-407E-9502-A5912A156A85}" sibTransId="{F761C0D3-DFBA-42CB-9356-D114663F7D9C}"/>
    <dgm:cxn modelId="{F0EC5E8E-5471-40F2-A30D-C14E08338A10}" type="presOf" srcId="{E35CAB00-3B73-4D1A-8CF0-ADCBCEC79865}" destId="{E322AB00-ADC3-4F8C-8A7E-D38D050C6E8D}" srcOrd="0" destOrd="0" presId="urn:microsoft.com/office/officeart/2009/layout/ReverseList"/>
    <dgm:cxn modelId="{07964C16-B479-4B8A-8890-E99BDE966357}" srcId="{E35CAB00-3B73-4D1A-8CF0-ADCBCEC79865}" destId="{D6990566-D89C-48C7-BD66-1C83140470EA}" srcOrd="0" destOrd="0" parTransId="{39BAB91E-A716-4D6F-B5EB-1A23E87928BF}" sibTransId="{4A1B5312-0ECF-4851-B939-0C6A1C8F45DF}"/>
    <dgm:cxn modelId="{A84C3BD4-26D9-4E22-97EF-998E548709C4}" type="presOf" srcId="{D6990566-D89C-48C7-BD66-1C83140470EA}" destId="{DC9AA855-6B6D-43FD-9DDC-138E9421CBA6}" srcOrd="0" destOrd="0" presId="urn:microsoft.com/office/officeart/2009/layout/ReverseList"/>
    <dgm:cxn modelId="{C640B15F-F70D-4587-8E60-A6589D2CB1F0}" type="presParOf" srcId="{E322AB00-ADC3-4F8C-8A7E-D38D050C6E8D}" destId="{DC9AA855-6B6D-43FD-9DDC-138E9421CBA6}" srcOrd="0" destOrd="0" presId="urn:microsoft.com/office/officeart/2009/layout/ReverseList"/>
    <dgm:cxn modelId="{6BA8DBE1-CE64-4E81-AD2B-89B5FC5B7890}" type="presParOf" srcId="{E322AB00-ADC3-4F8C-8A7E-D38D050C6E8D}" destId="{3260A4FC-9F06-4671-9B4F-913005E4027B}" srcOrd="1" destOrd="0" presId="urn:microsoft.com/office/officeart/2009/layout/ReverseList"/>
    <dgm:cxn modelId="{352A2930-3D08-4736-A3D6-E1A00D7EC425}" type="presParOf" srcId="{E322AB00-ADC3-4F8C-8A7E-D38D050C6E8D}" destId="{65DA6962-1B13-40C9-B7F7-1824CFFCB8CE}" srcOrd="2" destOrd="0" presId="urn:microsoft.com/office/officeart/2009/layout/ReverseList"/>
    <dgm:cxn modelId="{F3987756-FC76-4397-9EC9-04A6FF396A02}" type="presParOf" srcId="{E322AB00-ADC3-4F8C-8A7E-D38D050C6E8D}" destId="{32A5EAB7-FC02-4BC0-83A8-F8906D4D4E12}" srcOrd="3" destOrd="0" presId="urn:microsoft.com/office/officeart/2009/layout/ReverseList"/>
    <dgm:cxn modelId="{82FB6DBA-3A17-45E7-BB16-9CF533725AFC}" type="presParOf" srcId="{E322AB00-ADC3-4F8C-8A7E-D38D050C6E8D}" destId="{EC4F1ACC-CC61-4142-863F-83AEA41B5BD6}" srcOrd="4" destOrd="0" presId="urn:microsoft.com/office/officeart/2009/layout/ReverseList"/>
    <dgm:cxn modelId="{0E9AF87C-ED3E-459B-82F5-8902261C692C}" type="presParOf" srcId="{E322AB00-ADC3-4F8C-8A7E-D38D050C6E8D}" destId="{3A233583-17CF-4DCE-9A09-7E7E1BA134B4}" srcOrd="5" destOrd="0" presId="urn:microsoft.com/office/officeart/2009/layout/Reverse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27238DE-BBA5-4A0B-A414-9D3BF46CB5AB}" type="doc">
      <dgm:prSet loTypeId="urn:microsoft.com/office/officeart/2005/8/layout/hierarchy3" loCatId="relationship" qsTypeId="urn:microsoft.com/office/officeart/2005/8/quickstyle/simple3" qsCatId="simple" csTypeId="urn:microsoft.com/office/officeart/2005/8/colors/accent2_1" csCatId="accent2" phldr="1"/>
      <dgm:spPr/>
      <dgm:t>
        <a:bodyPr/>
        <a:lstStyle/>
        <a:p>
          <a:endParaRPr lang="pl-PL"/>
        </a:p>
      </dgm:t>
    </dgm:pt>
    <dgm:pt modelId="{1C418112-42BF-493F-8494-4B01A730CD28}">
      <dgm:prSet phldrT="[Tekst]"/>
      <dgm:spPr/>
      <dgm:t>
        <a:bodyPr/>
        <a:lstStyle/>
        <a:p>
          <a:r>
            <a:rPr lang="pl-PL" smtClean="0">
              <a:solidFill>
                <a:schemeClr val="tx2">
                  <a:lumMod val="10000"/>
                </a:schemeClr>
              </a:solidFill>
            </a:rPr>
            <a:t>Dane z prawa jazdy</a:t>
          </a:r>
          <a:endParaRPr lang="pl-PL" dirty="0">
            <a:solidFill>
              <a:schemeClr val="tx2">
                <a:lumMod val="10000"/>
              </a:schemeClr>
            </a:solidFill>
          </a:endParaRPr>
        </a:p>
      </dgm:t>
    </dgm:pt>
    <dgm:pt modelId="{315DB3F1-87A7-4439-9E5C-A90A46C420E7}" type="parTrans" cxnId="{36910B3D-1307-4C84-A77E-DAFFE16546EE}">
      <dgm:prSet/>
      <dgm:spPr/>
      <dgm:t>
        <a:bodyPr/>
        <a:lstStyle/>
        <a:p>
          <a:endParaRPr lang="pl-PL">
            <a:solidFill>
              <a:schemeClr val="tx2">
                <a:lumMod val="10000"/>
              </a:schemeClr>
            </a:solidFill>
          </a:endParaRPr>
        </a:p>
      </dgm:t>
    </dgm:pt>
    <dgm:pt modelId="{DD5F6457-1D13-4452-9A7D-B6FC8953B963}" type="sibTrans" cxnId="{36910B3D-1307-4C84-A77E-DAFFE16546EE}">
      <dgm:prSet/>
      <dgm:spPr/>
      <dgm:t>
        <a:bodyPr/>
        <a:lstStyle/>
        <a:p>
          <a:endParaRPr lang="pl-PL">
            <a:solidFill>
              <a:schemeClr val="tx2">
                <a:lumMod val="10000"/>
              </a:schemeClr>
            </a:solidFill>
          </a:endParaRPr>
        </a:p>
      </dgm:t>
    </dgm:pt>
    <dgm:pt modelId="{EC77E8F6-2C7D-44B9-8898-7D85DE1FE2A9}">
      <dgm:prSet phldrT="[Tekst]"/>
      <dgm:spPr/>
      <dgm:t>
        <a:bodyPr/>
        <a:lstStyle/>
        <a:p>
          <a:r>
            <a:rPr lang="pl-PL" smtClean="0">
              <a:solidFill>
                <a:schemeClr val="tx2">
                  <a:lumMod val="10000"/>
                </a:schemeClr>
              </a:solidFill>
            </a:rPr>
            <a:t>Typ dokumentu</a:t>
          </a:r>
          <a:endParaRPr lang="pl-PL" dirty="0">
            <a:solidFill>
              <a:schemeClr val="tx2">
                <a:lumMod val="10000"/>
              </a:schemeClr>
            </a:solidFill>
          </a:endParaRPr>
        </a:p>
      </dgm:t>
    </dgm:pt>
    <dgm:pt modelId="{E56A4B6C-CC2E-40BF-919B-798CE0C2ECA2}" type="parTrans" cxnId="{07F5E8AD-7865-464D-9653-BDD405F7F62B}">
      <dgm:prSet/>
      <dgm:spPr/>
      <dgm:t>
        <a:bodyPr/>
        <a:lstStyle/>
        <a:p>
          <a:endParaRPr lang="pl-PL">
            <a:solidFill>
              <a:schemeClr val="tx2">
                <a:lumMod val="10000"/>
              </a:schemeClr>
            </a:solidFill>
          </a:endParaRPr>
        </a:p>
      </dgm:t>
    </dgm:pt>
    <dgm:pt modelId="{7CA49275-04BD-4BE3-AE44-B1A9E6D06F8A}" type="sibTrans" cxnId="{07F5E8AD-7865-464D-9653-BDD405F7F62B}">
      <dgm:prSet/>
      <dgm:spPr/>
      <dgm:t>
        <a:bodyPr/>
        <a:lstStyle/>
        <a:p>
          <a:endParaRPr lang="pl-PL">
            <a:solidFill>
              <a:schemeClr val="tx2">
                <a:lumMod val="10000"/>
              </a:schemeClr>
            </a:solidFill>
          </a:endParaRPr>
        </a:p>
      </dgm:t>
    </dgm:pt>
    <dgm:pt modelId="{203DADD8-55A6-4C50-BA46-D2E65B8F27A9}">
      <dgm:prSet phldrT="[Tekst]"/>
      <dgm:spPr/>
      <dgm:t>
        <a:bodyPr/>
        <a:lstStyle/>
        <a:p>
          <a:r>
            <a:rPr lang="pl-PL" smtClean="0">
              <a:solidFill>
                <a:schemeClr val="tx2">
                  <a:lumMod val="10000"/>
                </a:schemeClr>
              </a:solidFill>
            </a:rPr>
            <a:t>Status dokumentu, (np. czy dokument jest zatrzymany).</a:t>
          </a:r>
          <a:endParaRPr lang="pl-PL" dirty="0" smtClean="0">
            <a:solidFill>
              <a:schemeClr val="tx2">
                <a:lumMod val="10000"/>
              </a:schemeClr>
            </a:solidFill>
          </a:endParaRPr>
        </a:p>
      </dgm:t>
    </dgm:pt>
    <dgm:pt modelId="{8C42BEEA-0B5F-4DF1-B028-2407B9BDF6C1}" type="parTrans" cxnId="{AAFC147C-47E2-454D-9326-85772818BF6C}">
      <dgm:prSet/>
      <dgm:spPr/>
      <dgm:t>
        <a:bodyPr/>
        <a:lstStyle/>
        <a:p>
          <a:endParaRPr lang="pl-PL">
            <a:solidFill>
              <a:schemeClr val="tx2">
                <a:lumMod val="10000"/>
              </a:schemeClr>
            </a:solidFill>
          </a:endParaRPr>
        </a:p>
      </dgm:t>
    </dgm:pt>
    <dgm:pt modelId="{33DEE0F7-0CE7-4A8F-A2D0-2C08B2B0C6C9}" type="sibTrans" cxnId="{AAFC147C-47E2-454D-9326-85772818BF6C}">
      <dgm:prSet/>
      <dgm:spPr/>
      <dgm:t>
        <a:bodyPr/>
        <a:lstStyle/>
        <a:p>
          <a:endParaRPr lang="pl-PL">
            <a:solidFill>
              <a:schemeClr val="tx2">
                <a:lumMod val="10000"/>
              </a:schemeClr>
            </a:solidFill>
          </a:endParaRPr>
        </a:p>
      </dgm:t>
    </dgm:pt>
    <dgm:pt modelId="{0B3F04A0-4D53-46BD-AB97-45B77CF48ADF}">
      <dgm:prSet phldrT="[Tekst]"/>
      <dgm:spPr/>
      <dgm:t>
        <a:bodyPr/>
        <a:lstStyle/>
        <a:p>
          <a:r>
            <a:rPr lang="pl-PL" smtClean="0">
              <a:solidFill>
                <a:schemeClr val="tx2">
                  <a:lumMod val="10000"/>
                </a:schemeClr>
              </a:solidFill>
            </a:rPr>
            <a:t>Rodzaj i zakres uzyskanego uprawnienia</a:t>
          </a:r>
          <a:endParaRPr lang="pl-PL" dirty="0">
            <a:solidFill>
              <a:schemeClr val="tx2">
                <a:lumMod val="10000"/>
              </a:schemeClr>
            </a:solidFill>
          </a:endParaRPr>
        </a:p>
      </dgm:t>
    </dgm:pt>
    <dgm:pt modelId="{4E7166F6-A25B-407A-8CBF-9DF30EF11E5F}" type="parTrans" cxnId="{F5EE431A-D4CA-427C-B683-358E8BAFD0E5}">
      <dgm:prSet/>
      <dgm:spPr/>
      <dgm:t>
        <a:bodyPr/>
        <a:lstStyle/>
        <a:p>
          <a:endParaRPr lang="pl-PL">
            <a:solidFill>
              <a:schemeClr val="tx2">
                <a:lumMod val="10000"/>
              </a:schemeClr>
            </a:solidFill>
          </a:endParaRPr>
        </a:p>
      </dgm:t>
    </dgm:pt>
    <dgm:pt modelId="{18F556A9-8847-4827-9451-CE6282014A5C}" type="sibTrans" cxnId="{F5EE431A-D4CA-427C-B683-358E8BAFD0E5}">
      <dgm:prSet/>
      <dgm:spPr/>
      <dgm:t>
        <a:bodyPr/>
        <a:lstStyle/>
        <a:p>
          <a:endParaRPr lang="pl-PL">
            <a:solidFill>
              <a:schemeClr val="tx2">
                <a:lumMod val="10000"/>
              </a:schemeClr>
            </a:solidFill>
          </a:endParaRPr>
        </a:p>
      </dgm:t>
    </dgm:pt>
    <dgm:pt modelId="{660D0948-005C-419E-8835-4EBA7D89E3CE}">
      <dgm:prSet phldrT="[Tekst]"/>
      <dgm:spPr/>
      <dgm:t>
        <a:bodyPr/>
        <a:lstStyle/>
        <a:p>
          <a:r>
            <a:rPr lang="pl-PL" smtClean="0">
              <a:solidFill>
                <a:schemeClr val="tx2">
                  <a:lumMod val="10000"/>
                </a:schemeClr>
              </a:solidFill>
            </a:rPr>
            <a:t>Kategoria</a:t>
          </a:r>
          <a:endParaRPr lang="pl-PL" dirty="0" smtClean="0">
            <a:solidFill>
              <a:schemeClr val="tx2">
                <a:lumMod val="10000"/>
              </a:schemeClr>
            </a:solidFill>
          </a:endParaRPr>
        </a:p>
      </dgm:t>
    </dgm:pt>
    <dgm:pt modelId="{E1528C64-8EA5-4FCE-BF09-E196874E1AE4}" type="parTrans" cxnId="{6E903FEE-3329-4BC0-BA22-4FB999CC59C4}">
      <dgm:prSet/>
      <dgm:spPr/>
      <dgm:t>
        <a:bodyPr/>
        <a:lstStyle/>
        <a:p>
          <a:endParaRPr lang="pl-PL">
            <a:solidFill>
              <a:schemeClr val="tx2">
                <a:lumMod val="10000"/>
              </a:schemeClr>
            </a:solidFill>
          </a:endParaRPr>
        </a:p>
      </dgm:t>
    </dgm:pt>
    <dgm:pt modelId="{2865D8CB-6F1A-4766-9A35-1E866FB467D0}" type="sibTrans" cxnId="{6E903FEE-3329-4BC0-BA22-4FB999CC59C4}">
      <dgm:prSet/>
      <dgm:spPr/>
      <dgm:t>
        <a:bodyPr/>
        <a:lstStyle/>
        <a:p>
          <a:endParaRPr lang="pl-PL">
            <a:solidFill>
              <a:schemeClr val="tx2">
                <a:lumMod val="10000"/>
              </a:schemeClr>
            </a:solidFill>
          </a:endParaRPr>
        </a:p>
      </dgm:t>
    </dgm:pt>
    <dgm:pt modelId="{F2EF9168-8AAC-4B60-A210-5488F4A5F8C8}">
      <dgm:prSet/>
      <dgm:spPr/>
      <dgm:t>
        <a:bodyPr/>
        <a:lstStyle/>
        <a:p>
          <a:r>
            <a:rPr lang="pl-PL" smtClean="0">
              <a:solidFill>
                <a:schemeClr val="tx2">
                  <a:lumMod val="10000"/>
                </a:schemeClr>
              </a:solidFill>
              <a:latin typeface="+mj-lt"/>
            </a:rPr>
            <a:t>Seria i numer blankietu </a:t>
          </a:r>
          <a:endParaRPr lang="pl-PL" dirty="0">
            <a:solidFill>
              <a:schemeClr val="tx2">
                <a:lumMod val="10000"/>
              </a:schemeClr>
            </a:solidFill>
          </a:endParaRPr>
        </a:p>
      </dgm:t>
    </dgm:pt>
    <dgm:pt modelId="{B7D421CA-EFFE-414D-9FEF-9585EBE72327}" type="parTrans" cxnId="{2FE24B48-CBB7-4BD1-B21F-37C7968E7B5C}">
      <dgm:prSet/>
      <dgm:spPr/>
      <dgm:t>
        <a:bodyPr/>
        <a:lstStyle/>
        <a:p>
          <a:endParaRPr lang="pl-PL">
            <a:solidFill>
              <a:schemeClr val="tx2">
                <a:lumMod val="10000"/>
              </a:schemeClr>
            </a:solidFill>
          </a:endParaRPr>
        </a:p>
      </dgm:t>
    </dgm:pt>
    <dgm:pt modelId="{A146E122-E855-42A4-A1BA-8AE4E1D49C71}" type="sibTrans" cxnId="{2FE24B48-CBB7-4BD1-B21F-37C7968E7B5C}">
      <dgm:prSet/>
      <dgm:spPr/>
      <dgm:t>
        <a:bodyPr/>
        <a:lstStyle/>
        <a:p>
          <a:endParaRPr lang="pl-PL">
            <a:solidFill>
              <a:schemeClr val="tx2">
                <a:lumMod val="10000"/>
              </a:schemeClr>
            </a:solidFill>
          </a:endParaRPr>
        </a:p>
      </dgm:t>
    </dgm:pt>
    <dgm:pt modelId="{887D706F-4A69-434D-A17B-CE549FE3E954}">
      <dgm:prSet/>
      <dgm:spPr/>
      <dgm:t>
        <a:bodyPr/>
        <a:lstStyle/>
        <a:p>
          <a:r>
            <a:rPr lang="pl-PL" smtClean="0">
              <a:solidFill>
                <a:schemeClr val="tx2">
                  <a:lumMod val="10000"/>
                </a:schemeClr>
              </a:solidFill>
            </a:rPr>
            <a:t>Data ważności uprawnienia</a:t>
          </a:r>
          <a:endParaRPr lang="pl-PL" dirty="0">
            <a:solidFill>
              <a:schemeClr val="tx2">
                <a:lumMod val="10000"/>
              </a:schemeClr>
            </a:solidFill>
          </a:endParaRPr>
        </a:p>
      </dgm:t>
    </dgm:pt>
    <dgm:pt modelId="{EAA04E37-B333-47F2-82D0-C970372BF6B2}" type="parTrans" cxnId="{4758F088-5C61-4B5F-BDA9-2C976F546CEA}">
      <dgm:prSet/>
      <dgm:spPr/>
      <dgm:t>
        <a:bodyPr/>
        <a:lstStyle/>
        <a:p>
          <a:endParaRPr lang="pl-PL">
            <a:solidFill>
              <a:schemeClr val="tx2">
                <a:lumMod val="10000"/>
              </a:schemeClr>
            </a:solidFill>
          </a:endParaRPr>
        </a:p>
      </dgm:t>
    </dgm:pt>
    <dgm:pt modelId="{D0FB7BC8-0479-417E-B792-CD074EB99C62}" type="sibTrans" cxnId="{4758F088-5C61-4B5F-BDA9-2C976F546CEA}">
      <dgm:prSet/>
      <dgm:spPr/>
      <dgm:t>
        <a:bodyPr/>
        <a:lstStyle/>
        <a:p>
          <a:endParaRPr lang="pl-PL">
            <a:solidFill>
              <a:schemeClr val="tx2">
                <a:lumMod val="10000"/>
              </a:schemeClr>
            </a:solidFill>
          </a:endParaRPr>
        </a:p>
      </dgm:t>
    </dgm:pt>
    <dgm:pt modelId="{2FE1000C-C25F-4168-BE4C-A1D9116E02BE}" type="pres">
      <dgm:prSet presAssocID="{727238DE-BBA5-4A0B-A414-9D3BF46CB5AB}" presName="diagram" presStyleCnt="0">
        <dgm:presLayoutVars>
          <dgm:chPref val="1"/>
          <dgm:dir/>
          <dgm:animOne val="branch"/>
          <dgm:animLvl val="lvl"/>
          <dgm:resizeHandles/>
        </dgm:presLayoutVars>
      </dgm:prSet>
      <dgm:spPr/>
      <dgm:t>
        <a:bodyPr/>
        <a:lstStyle/>
        <a:p>
          <a:endParaRPr lang="pl-PL"/>
        </a:p>
      </dgm:t>
    </dgm:pt>
    <dgm:pt modelId="{2E9D0508-A8CF-4B79-B108-2A33D71FF894}" type="pres">
      <dgm:prSet presAssocID="{1C418112-42BF-493F-8494-4B01A730CD28}" presName="root" presStyleCnt="0"/>
      <dgm:spPr/>
    </dgm:pt>
    <dgm:pt modelId="{70F0795F-7836-443D-BDDC-4B5EF8513AAD}" type="pres">
      <dgm:prSet presAssocID="{1C418112-42BF-493F-8494-4B01A730CD28}" presName="rootComposite" presStyleCnt="0"/>
      <dgm:spPr/>
    </dgm:pt>
    <dgm:pt modelId="{E6986FAF-186A-419F-810A-E6089234C8D0}" type="pres">
      <dgm:prSet presAssocID="{1C418112-42BF-493F-8494-4B01A730CD28}" presName="rootText" presStyleLbl="node1" presStyleIdx="0" presStyleCnt="2"/>
      <dgm:spPr/>
      <dgm:t>
        <a:bodyPr/>
        <a:lstStyle/>
        <a:p>
          <a:endParaRPr lang="pl-PL"/>
        </a:p>
      </dgm:t>
    </dgm:pt>
    <dgm:pt modelId="{D7500836-CAE0-43F3-B01C-8E73261C3714}" type="pres">
      <dgm:prSet presAssocID="{1C418112-42BF-493F-8494-4B01A730CD28}" presName="rootConnector" presStyleLbl="node1" presStyleIdx="0" presStyleCnt="2"/>
      <dgm:spPr/>
      <dgm:t>
        <a:bodyPr/>
        <a:lstStyle/>
        <a:p>
          <a:endParaRPr lang="pl-PL"/>
        </a:p>
      </dgm:t>
    </dgm:pt>
    <dgm:pt modelId="{8F71A106-7E04-40D3-B80F-36D623E8926A}" type="pres">
      <dgm:prSet presAssocID="{1C418112-42BF-493F-8494-4B01A730CD28}" presName="childShape" presStyleCnt="0"/>
      <dgm:spPr/>
    </dgm:pt>
    <dgm:pt modelId="{6F937DD0-FE3F-4D8D-9E09-16FC4F028E26}" type="pres">
      <dgm:prSet presAssocID="{E56A4B6C-CC2E-40BF-919B-798CE0C2ECA2}" presName="Name13" presStyleLbl="parChTrans1D2" presStyleIdx="0" presStyleCnt="5"/>
      <dgm:spPr/>
      <dgm:t>
        <a:bodyPr/>
        <a:lstStyle/>
        <a:p>
          <a:endParaRPr lang="pl-PL"/>
        </a:p>
      </dgm:t>
    </dgm:pt>
    <dgm:pt modelId="{EEC51F6E-D55C-4580-AF84-450FEB7AEE84}" type="pres">
      <dgm:prSet presAssocID="{EC77E8F6-2C7D-44B9-8898-7D85DE1FE2A9}" presName="childText" presStyleLbl="bgAcc1" presStyleIdx="0" presStyleCnt="5" custScaleY="54764">
        <dgm:presLayoutVars>
          <dgm:bulletEnabled val="1"/>
        </dgm:presLayoutVars>
      </dgm:prSet>
      <dgm:spPr/>
      <dgm:t>
        <a:bodyPr/>
        <a:lstStyle/>
        <a:p>
          <a:endParaRPr lang="pl-PL"/>
        </a:p>
      </dgm:t>
    </dgm:pt>
    <dgm:pt modelId="{503095EA-D92A-44F4-9A3C-489F3E226DEC}" type="pres">
      <dgm:prSet presAssocID="{B7D421CA-EFFE-414D-9FEF-9585EBE72327}" presName="Name13" presStyleLbl="parChTrans1D2" presStyleIdx="1" presStyleCnt="5"/>
      <dgm:spPr/>
      <dgm:t>
        <a:bodyPr/>
        <a:lstStyle/>
        <a:p>
          <a:endParaRPr lang="pl-PL"/>
        </a:p>
      </dgm:t>
    </dgm:pt>
    <dgm:pt modelId="{A2975607-AA71-411D-A747-A8A231B54E88}" type="pres">
      <dgm:prSet presAssocID="{F2EF9168-8AAC-4B60-A210-5488F4A5F8C8}" presName="childText" presStyleLbl="bgAcc1" presStyleIdx="1" presStyleCnt="5" custScaleY="75546">
        <dgm:presLayoutVars>
          <dgm:bulletEnabled val="1"/>
        </dgm:presLayoutVars>
      </dgm:prSet>
      <dgm:spPr/>
      <dgm:t>
        <a:bodyPr/>
        <a:lstStyle/>
        <a:p>
          <a:endParaRPr lang="pl-PL"/>
        </a:p>
      </dgm:t>
    </dgm:pt>
    <dgm:pt modelId="{67A27E8E-3BB8-4534-B550-27529E7DB5F7}" type="pres">
      <dgm:prSet presAssocID="{8C42BEEA-0B5F-4DF1-B028-2407B9BDF6C1}" presName="Name13" presStyleLbl="parChTrans1D2" presStyleIdx="2" presStyleCnt="5"/>
      <dgm:spPr/>
      <dgm:t>
        <a:bodyPr/>
        <a:lstStyle/>
        <a:p>
          <a:endParaRPr lang="pl-PL"/>
        </a:p>
      </dgm:t>
    </dgm:pt>
    <dgm:pt modelId="{8BAABC61-82C5-4794-B7BF-2E1B098A56AB}" type="pres">
      <dgm:prSet presAssocID="{203DADD8-55A6-4C50-BA46-D2E65B8F27A9}" presName="childText" presStyleLbl="bgAcc1" presStyleIdx="2" presStyleCnt="5" custScaleY="72753">
        <dgm:presLayoutVars>
          <dgm:bulletEnabled val="1"/>
        </dgm:presLayoutVars>
      </dgm:prSet>
      <dgm:spPr/>
      <dgm:t>
        <a:bodyPr/>
        <a:lstStyle/>
        <a:p>
          <a:endParaRPr lang="pl-PL"/>
        </a:p>
      </dgm:t>
    </dgm:pt>
    <dgm:pt modelId="{BE50ED54-FB02-4D71-AB06-21475AA939B3}" type="pres">
      <dgm:prSet presAssocID="{0B3F04A0-4D53-46BD-AB97-45B77CF48ADF}" presName="root" presStyleCnt="0"/>
      <dgm:spPr/>
    </dgm:pt>
    <dgm:pt modelId="{DEBF62A2-FB68-49B4-B301-3C03F612B65B}" type="pres">
      <dgm:prSet presAssocID="{0B3F04A0-4D53-46BD-AB97-45B77CF48ADF}" presName="rootComposite" presStyleCnt="0"/>
      <dgm:spPr/>
    </dgm:pt>
    <dgm:pt modelId="{B568A21C-7E4B-4F2C-9F64-BB824CDAD168}" type="pres">
      <dgm:prSet presAssocID="{0B3F04A0-4D53-46BD-AB97-45B77CF48ADF}" presName="rootText" presStyleLbl="node1" presStyleIdx="1" presStyleCnt="2"/>
      <dgm:spPr/>
      <dgm:t>
        <a:bodyPr/>
        <a:lstStyle/>
        <a:p>
          <a:endParaRPr lang="pl-PL"/>
        </a:p>
      </dgm:t>
    </dgm:pt>
    <dgm:pt modelId="{402F8C9D-E233-42CE-9268-B6596009BB38}" type="pres">
      <dgm:prSet presAssocID="{0B3F04A0-4D53-46BD-AB97-45B77CF48ADF}" presName="rootConnector" presStyleLbl="node1" presStyleIdx="1" presStyleCnt="2"/>
      <dgm:spPr/>
      <dgm:t>
        <a:bodyPr/>
        <a:lstStyle/>
        <a:p>
          <a:endParaRPr lang="pl-PL"/>
        </a:p>
      </dgm:t>
    </dgm:pt>
    <dgm:pt modelId="{6FE4E806-7A4A-49EE-BDAA-FAD2A9D2228D}" type="pres">
      <dgm:prSet presAssocID="{0B3F04A0-4D53-46BD-AB97-45B77CF48ADF}" presName="childShape" presStyleCnt="0"/>
      <dgm:spPr/>
    </dgm:pt>
    <dgm:pt modelId="{7494B6BD-34AD-4F92-8B79-355ED59B1279}" type="pres">
      <dgm:prSet presAssocID="{E1528C64-8EA5-4FCE-BF09-E196874E1AE4}" presName="Name13" presStyleLbl="parChTrans1D2" presStyleIdx="3" presStyleCnt="5"/>
      <dgm:spPr/>
      <dgm:t>
        <a:bodyPr/>
        <a:lstStyle/>
        <a:p>
          <a:endParaRPr lang="pl-PL"/>
        </a:p>
      </dgm:t>
    </dgm:pt>
    <dgm:pt modelId="{D93BA153-238C-468E-AC67-0B714242AA7F}" type="pres">
      <dgm:prSet presAssocID="{660D0948-005C-419E-8835-4EBA7D89E3CE}" presName="childText" presStyleLbl="bgAcc1" presStyleIdx="3" presStyleCnt="5" custScaleY="65749">
        <dgm:presLayoutVars>
          <dgm:bulletEnabled val="1"/>
        </dgm:presLayoutVars>
      </dgm:prSet>
      <dgm:spPr/>
      <dgm:t>
        <a:bodyPr/>
        <a:lstStyle/>
        <a:p>
          <a:endParaRPr lang="pl-PL"/>
        </a:p>
      </dgm:t>
    </dgm:pt>
    <dgm:pt modelId="{D0DF192D-3D8F-4268-91FF-02B79826FE26}" type="pres">
      <dgm:prSet presAssocID="{EAA04E37-B333-47F2-82D0-C970372BF6B2}" presName="Name13" presStyleLbl="parChTrans1D2" presStyleIdx="4" presStyleCnt="5"/>
      <dgm:spPr/>
      <dgm:t>
        <a:bodyPr/>
        <a:lstStyle/>
        <a:p>
          <a:endParaRPr lang="pl-PL"/>
        </a:p>
      </dgm:t>
    </dgm:pt>
    <dgm:pt modelId="{B9B48CCD-1626-4471-AC91-7453E5581CA2}" type="pres">
      <dgm:prSet presAssocID="{887D706F-4A69-434D-A17B-CE549FE3E954}" presName="childText" presStyleLbl="bgAcc1" presStyleIdx="4" presStyleCnt="5" custScaleY="85708">
        <dgm:presLayoutVars>
          <dgm:bulletEnabled val="1"/>
        </dgm:presLayoutVars>
      </dgm:prSet>
      <dgm:spPr/>
      <dgm:t>
        <a:bodyPr/>
        <a:lstStyle/>
        <a:p>
          <a:endParaRPr lang="pl-PL"/>
        </a:p>
      </dgm:t>
    </dgm:pt>
  </dgm:ptLst>
  <dgm:cxnLst>
    <dgm:cxn modelId="{3308F855-C00D-474E-8839-5485C8527B01}" type="presOf" srcId="{EC77E8F6-2C7D-44B9-8898-7D85DE1FE2A9}" destId="{EEC51F6E-D55C-4580-AF84-450FEB7AEE84}" srcOrd="0" destOrd="0" presId="urn:microsoft.com/office/officeart/2005/8/layout/hierarchy3"/>
    <dgm:cxn modelId="{F5EE431A-D4CA-427C-B683-358E8BAFD0E5}" srcId="{727238DE-BBA5-4A0B-A414-9D3BF46CB5AB}" destId="{0B3F04A0-4D53-46BD-AB97-45B77CF48ADF}" srcOrd="1" destOrd="0" parTransId="{4E7166F6-A25B-407A-8CBF-9DF30EF11E5F}" sibTransId="{18F556A9-8847-4827-9451-CE6282014A5C}"/>
    <dgm:cxn modelId="{0481C9B4-24E2-4683-9850-6268EB156538}" type="presOf" srcId="{0B3F04A0-4D53-46BD-AB97-45B77CF48ADF}" destId="{402F8C9D-E233-42CE-9268-B6596009BB38}" srcOrd="1" destOrd="0" presId="urn:microsoft.com/office/officeart/2005/8/layout/hierarchy3"/>
    <dgm:cxn modelId="{AAFC147C-47E2-454D-9326-85772818BF6C}" srcId="{1C418112-42BF-493F-8494-4B01A730CD28}" destId="{203DADD8-55A6-4C50-BA46-D2E65B8F27A9}" srcOrd="2" destOrd="0" parTransId="{8C42BEEA-0B5F-4DF1-B028-2407B9BDF6C1}" sibTransId="{33DEE0F7-0CE7-4A8F-A2D0-2C08B2B0C6C9}"/>
    <dgm:cxn modelId="{D597D660-0CDE-413E-BD79-1E8307890496}" type="presOf" srcId="{660D0948-005C-419E-8835-4EBA7D89E3CE}" destId="{D93BA153-238C-468E-AC67-0B714242AA7F}" srcOrd="0" destOrd="0" presId="urn:microsoft.com/office/officeart/2005/8/layout/hierarchy3"/>
    <dgm:cxn modelId="{32B1A652-F70B-47AB-AA3F-372018E0597F}" type="presOf" srcId="{F2EF9168-8AAC-4B60-A210-5488F4A5F8C8}" destId="{A2975607-AA71-411D-A747-A8A231B54E88}" srcOrd="0" destOrd="0" presId="urn:microsoft.com/office/officeart/2005/8/layout/hierarchy3"/>
    <dgm:cxn modelId="{95FD40EC-BCB0-4E93-ABB5-6E65E1F0401F}" type="presOf" srcId="{E1528C64-8EA5-4FCE-BF09-E196874E1AE4}" destId="{7494B6BD-34AD-4F92-8B79-355ED59B1279}" srcOrd="0" destOrd="0" presId="urn:microsoft.com/office/officeart/2005/8/layout/hierarchy3"/>
    <dgm:cxn modelId="{4758F088-5C61-4B5F-BDA9-2C976F546CEA}" srcId="{0B3F04A0-4D53-46BD-AB97-45B77CF48ADF}" destId="{887D706F-4A69-434D-A17B-CE549FE3E954}" srcOrd="1" destOrd="0" parTransId="{EAA04E37-B333-47F2-82D0-C970372BF6B2}" sibTransId="{D0FB7BC8-0479-417E-B792-CD074EB99C62}"/>
    <dgm:cxn modelId="{483EAC78-70EC-466A-AC0D-EEA2197232EB}" type="presOf" srcId="{727238DE-BBA5-4A0B-A414-9D3BF46CB5AB}" destId="{2FE1000C-C25F-4168-BE4C-A1D9116E02BE}" srcOrd="0" destOrd="0" presId="urn:microsoft.com/office/officeart/2005/8/layout/hierarchy3"/>
    <dgm:cxn modelId="{769F7869-49B4-4783-B78A-83E03D9DE429}" type="presOf" srcId="{8C42BEEA-0B5F-4DF1-B028-2407B9BDF6C1}" destId="{67A27E8E-3BB8-4534-B550-27529E7DB5F7}" srcOrd="0" destOrd="0" presId="urn:microsoft.com/office/officeart/2005/8/layout/hierarchy3"/>
    <dgm:cxn modelId="{23DFA65E-912A-42D2-9A4D-91E666EFE6B9}" type="presOf" srcId="{0B3F04A0-4D53-46BD-AB97-45B77CF48ADF}" destId="{B568A21C-7E4B-4F2C-9F64-BB824CDAD168}" srcOrd="0" destOrd="0" presId="urn:microsoft.com/office/officeart/2005/8/layout/hierarchy3"/>
    <dgm:cxn modelId="{FD6B90BE-D7C0-4E62-B712-798F49CDC5ED}" type="presOf" srcId="{887D706F-4A69-434D-A17B-CE549FE3E954}" destId="{B9B48CCD-1626-4471-AC91-7453E5581CA2}" srcOrd="0" destOrd="0" presId="urn:microsoft.com/office/officeart/2005/8/layout/hierarchy3"/>
    <dgm:cxn modelId="{0A3DEE1A-E7FE-4276-B8D2-70C25C77F06C}" type="presOf" srcId="{EAA04E37-B333-47F2-82D0-C970372BF6B2}" destId="{D0DF192D-3D8F-4268-91FF-02B79826FE26}" srcOrd="0" destOrd="0" presId="urn:microsoft.com/office/officeart/2005/8/layout/hierarchy3"/>
    <dgm:cxn modelId="{9BC1588D-ECCA-4889-9B3D-BF1E8280854B}" type="presOf" srcId="{203DADD8-55A6-4C50-BA46-D2E65B8F27A9}" destId="{8BAABC61-82C5-4794-B7BF-2E1B098A56AB}" srcOrd="0" destOrd="0" presId="urn:microsoft.com/office/officeart/2005/8/layout/hierarchy3"/>
    <dgm:cxn modelId="{2FE24B48-CBB7-4BD1-B21F-37C7968E7B5C}" srcId="{1C418112-42BF-493F-8494-4B01A730CD28}" destId="{F2EF9168-8AAC-4B60-A210-5488F4A5F8C8}" srcOrd="1" destOrd="0" parTransId="{B7D421CA-EFFE-414D-9FEF-9585EBE72327}" sibTransId="{A146E122-E855-42A4-A1BA-8AE4E1D49C71}"/>
    <dgm:cxn modelId="{07F5E8AD-7865-464D-9653-BDD405F7F62B}" srcId="{1C418112-42BF-493F-8494-4B01A730CD28}" destId="{EC77E8F6-2C7D-44B9-8898-7D85DE1FE2A9}" srcOrd="0" destOrd="0" parTransId="{E56A4B6C-CC2E-40BF-919B-798CE0C2ECA2}" sibTransId="{7CA49275-04BD-4BE3-AE44-B1A9E6D06F8A}"/>
    <dgm:cxn modelId="{E8FB8301-6C13-4826-A479-202EEC327088}" type="presOf" srcId="{1C418112-42BF-493F-8494-4B01A730CD28}" destId="{D7500836-CAE0-43F3-B01C-8E73261C3714}" srcOrd="1" destOrd="0" presId="urn:microsoft.com/office/officeart/2005/8/layout/hierarchy3"/>
    <dgm:cxn modelId="{36910B3D-1307-4C84-A77E-DAFFE16546EE}" srcId="{727238DE-BBA5-4A0B-A414-9D3BF46CB5AB}" destId="{1C418112-42BF-493F-8494-4B01A730CD28}" srcOrd="0" destOrd="0" parTransId="{315DB3F1-87A7-4439-9E5C-A90A46C420E7}" sibTransId="{DD5F6457-1D13-4452-9A7D-B6FC8953B963}"/>
    <dgm:cxn modelId="{6E903FEE-3329-4BC0-BA22-4FB999CC59C4}" srcId="{0B3F04A0-4D53-46BD-AB97-45B77CF48ADF}" destId="{660D0948-005C-419E-8835-4EBA7D89E3CE}" srcOrd="0" destOrd="0" parTransId="{E1528C64-8EA5-4FCE-BF09-E196874E1AE4}" sibTransId="{2865D8CB-6F1A-4766-9A35-1E866FB467D0}"/>
    <dgm:cxn modelId="{5044726A-4242-4F78-8641-3B75A5F10907}" type="presOf" srcId="{B7D421CA-EFFE-414D-9FEF-9585EBE72327}" destId="{503095EA-D92A-44F4-9A3C-489F3E226DEC}" srcOrd="0" destOrd="0" presId="urn:microsoft.com/office/officeart/2005/8/layout/hierarchy3"/>
    <dgm:cxn modelId="{7E2E71ED-1CD9-4009-95E8-CAA266F64146}" type="presOf" srcId="{E56A4B6C-CC2E-40BF-919B-798CE0C2ECA2}" destId="{6F937DD0-FE3F-4D8D-9E09-16FC4F028E26}" srcOrd="0" destOrd="0" presId="urn:microsoft.com/office/officeart/2005/8/layout/hierarchy3"/>
    <dgm:cxn modelId="{DD6A6325-E6F5-4F54-B18B-A1393CE90E56}" type="presOf" srcId="{1C418112-42BF-493F-8494-4B01A730CD28}" destId="{E6986FAF-186A-419F-810A-E6089234C8D0}" srcOrd="0" destOrd="0" presId="urn:microsoft.com/office/officeart/2005/8/layout/hierarchy3"/>
    <dgm:cxn modelId="{112C291A-4D9E-4D54-B41B-CAF54B82BF21}" type="presParOf" srcId="{2FE1000C-C25F-4168-BE4C-A1D9116E02BE}" destId="{2E9D0508-A8CF-4B79-B108-2A33D71FF894}" srcOrd="0" destOrd="0" presId="urn:microsoft.com/office/officeart/2005/8/layout/hierarchy3"/>
    <dgm:cxn modelId="{9E36D7B2-5FE5-4637-B5F6-CF0B1F9DBB3C}" type="presParOf" srcId="{2E9D0508-A8CF-4B79-B108-2A33D71FF894}" destId="{70F0795F-7836-443D-BDDC-4B5EF8513AAD}" srcOrd="0" destOrd="0" presId="urn:microsoft.com/office/officeart/2005/8/layout/hierarchy3"/>
    <dgm:cxn modelId="{6A9FC374-3C1A-414B-8D4D-315A239D426E}" type="presParOf" srcId="{70F0795F-7836-443D-BDDC-4B5EF8513AAD}" destId="{E6986FAF-186A-419F-810A-E6089234C8D0}" srcOrd="0" destOrd="0" presId="urn:microsoft.com/office/officeart/2005/8/layout/hierarchy3"/>
    <dgm:cxn modelId="{646524BB-B9A9-4B7A-9764-227D064E3BF7}" type="presParOf" srcId="{70F0795F-7836-443D-BDDC-4B5EF8513AAD}" destId="{D7500836-CAE0-43F3-B01C-8E73261C3714}" srcOrd="1" destOrd="0" presId="urn:microsoft.com/office/officeart/2005/8/layout/hierarchy3"/>
    <dgm:cxn modelId="{AA35F5DB-2896-4ED3-8D84-FC0F14AC99FE}" type="presParOf" srcId="{2E9D0508-A8CF-4B79-B108-2A33D71FF894}" destId="{8F71A106-7E04-40D3-B80F-36D623E8926A}" srcOrd="1" destOrd="0" presId="urn:microsoft.com/office/officeart/2005/8/layout/hierarchy3"/>
    <dgm:cxn modelId="{33971295-8D29-42C8-B285-1255631545C0}" type="presParOf" srcId="{8F71A106-7E04-40D3-B80F-36D623E8926A}" destId="{6F937DD0-FE3F-4D8D-9E09-16FC4F028E26}" srcOrd="0" destOrd="0" presId="urn:microsoft.com/office/officeart/2005/8/layout/hierarchy3"/>
    <dgm:cxn modelId="{F6684F69-7FEB-429B-84C7-D5365A74934A}" type="presParOf" srcId="{8F71A106-7E04-40D3-B80F-36D623E8926A}" destId="{EEC51F6E-D55C-4580-AF84-450FEB7AEE84}" srcOrd="1" destOrd="0" presId="urn:microsoft.com/office/officeart/2005/8/layout/hierarchy3"/>
    <dgm:cxn modelId="{0E269E13-FA54-4F6D-9B28-A4D7443EF588}" type="presParOf" srcId="{8F71A106-7E04-40D3-B80F-36D623E8926A}" destId="{503095EA-D92A-44F4-9A3C-489F3E226DEC}" srcOrd="2" destOrd="0" presId="urn:microsoft.com/office/officeart/2005/8/layout/hierarchy3"/>
    <dgm:cxn modelId="{E8709E80-4A36-4FF1-9FDC-B390F3A0FBC9}" type="presParOf" srcId="{8F71A106-7E04-40D3-B80F-36D623E8926A}" destId="{A2975607-AA71-411D-A747-A8A231B54E88}" srcOrd="3" destOrd="0" presId="urn:microsoft.com/office/officeart/2005/8/layout/hierarchy3"/>
    <dgm:cxn modelId="{BB9B3E3B-5236-4321-AAD3-91B2965D19B3}" type="presParOf" srcId="{8F71A106-7E04-40D3-B80F-36D623E8926A}" destId="{67A27E8E-3BB8-4534-B550-27529E7DB5F7}" srcOrd="4" destOrd="0" presId="urn:microsoft.com/office/officeart/2005/8/layout/hierarchy3"/>
    <dgm:cxn modelId="{CE8D6443-8F51-494A-8773-66A8D9DE5D22}" type="presParOf" srcId="{8F71A106-7E04-40D3-B80F-36D623E8926A}" destId="{8BAABC61-82C5-4794-B7BF-2E1B098A56AB}" srcOrd="5" destOrd="0" presId="urn:microsoft.com/office/officeart/2005/8/layout/hierarchy3"/>
    <dgm:cxn modelId="{B9A1784A-50AD-46DB-95A5-69EE9497F5FB}" type="presParOf" srcId="{2FE1000C-C25F-4168-BE4C-A1D9116E02BE}" destId="{BE50ED54-FB02-4D71-AB06-21475AA939B3}" srcOrd="1" destOrd="0" presId="urn:microsoft.com/office/officeart/2005/8/layout/hierarchy3"/>
    <dgm:cxn modelId="{E86ED9AC-77BB-44D6-8FBD-EB84A60489D1}" type="presParOf" srcId="{BE50ED54-FB02-4D71-AB06-21475AA939B3}" destId="{DEBF62A2-FB68-49B4-B301-3C03F612B65B}" srcOrd="0" destOrd="0" presId="urn:microsoft.com/office/officeart/2005/8/layout/hierarchy3"/>
    <dgm:cxn modelId="{DEC56AE4-2360-4B21-8F47-AE541AD5EDB5}" type="presParOf" srcId="{DEBF62A2-FB68-49B4-B301-3C03F612B65B}" destId="{B568A21C-7E4B-4F2C-9F64-BB824CDAD168}" srcOrd="0" destOrd="0" presId="urn:microsoft.com/office/officeart/2005/8/layout/hierarchy3"/>
    <dgm:cxn modelId="{22C3990E-6D44-4B65-8B59-E54C835477CB}" type="presParOf" srcId="{DEBF62A2-FB68-49B4-B301-3C03F612B65B}" destId="{402F8C9D-E233-42CE-9268-B6596009BB38}" srcOrd="1" destOrd="0" presId="urn:microsoft.com/office/officeart/2005/8/layout/hierarchy3"/>
    <dgm:cxn modelId="{E5D49FFB-4FF5-45B6-987E-99E3E930EB3F}" type="presParOf" srcId="{BE50ED54-FB02-4D71-AB06-21475AA939B3}" destId="{6FE4E806-7A4A-49EE-BDAA-FAD2A9D2228D}" srcOrd="1" destOrd="0" presId="urn:microsoft.com/office/officeart/2005/8/layout/hierarchy3"/>
    <dgm:cxn modelId="{584986A5-C338-43D0-94B3-3F20B4D03A46}" type="presParOf" srcId="{6FE4E806-7A4A-49EE-BDAA-FAD2A9D2228D}" destId="{7494B6BD-34AD-4F92-8B79-355ED59B1279}" srcOrd="0" destOrd="0" presId="urn:microsoft.com/office/officeart/2005/8/layout/hierarchy3"/>
    <dgm:cxn modelId="{C746BBDD-CA67-4C86-B633-0A52F9E12318}" type="presParOf" srcId="{6FE4E806-7A4A-49EE-BDAA-FAD2A9D2228D}" destId="{D93BA153-238C-468E-AC67-0B714242AA7F}" srcOrd="1" destOrd="0" presId="urn:microsoft.com/office/officeart/2005/8/layout/hierarchy3"/>
    <dgm:cxn modelId="{C932FCC6-0FCD-42A5-9178-545527714DB3}" type="presParOf" srcId="{6FE4E806-7A4A-49EE-BDAA-FAD2A9D2228D}" destId="{D0DF192D-3D8F-4268-91FF-02B79826FE26}" srcOrd="2" destOrd="0" presId="urn:microsoft.com/office/officeart/2005/8/layout/hierarchy3"/>
    <dgm:cxn modelId="{7685DD1D-7598-4AAA-A8C5-26A133B2384D}" type="presParOf" srcId="{6FE4E806-7A4A-49EE-BDAA-FAD2A9D2228D}" destId="{B9B48CCD-1626-4471-AC91-7453E5581CA2}" srcOrd="3" destOrd="0" presId="urn:microsoft.com/office/officeart/2005/8/layout/hierarchy3"/>
  </dgm:cxnLst>
  <dgm:bg>
    <a:effectLst>
      <a:outerShdw blurRad="50800" dist="50800" dir="5400000" algn="ctr" rotWithShape="0">
        <a:srgbClr val="000000">
          <a:alpha val="0"/>
        </a:srgbClr>
      </a:outerShdw>
    </a:effectLst>
  </dgm:bg>
  <dgm:whole/>
  <dgm:extLst>
    <a:ext uri="http://schemas.microsoft.com/office/drawing/2008/diagram">
      <dsp:dataModelExt xmlns:dsp="http://schemas.microsoft.com/office/drawing/2008/diagram" xmlns="" relId="rId13"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27238DE-BBA5-4A0B-A414-9D3BF46CB5AB}" type="doc">
      <dgm:prSet loTypeId="urn:microsoft.com/office/officeart/2005/8/layout/hierarchy3" loCatId="relationship" qsTypeId="urn:microsoft.com/office/officeart/2005/8/quickstyle/simple3" qsCatId="simple" csTypeId="urn:microsoft.com/office/officeart/2005/8/colors/accent3_1" csCatId="accent3" phldr="1"/>
      <dgm:spPr/>
      <dgm:t>
        <a:bodyPr/>
        <a:lstStyle/>
        <a:p>
          <a:endParaRPr lang="pl-PL"/>
        </a:p>
      </dgm:t>
    </dgm:pt>
    <dgm:pt modelId="{1C418112-42BF-493F-8494-4B01A730CD28}">
      <dgm:prSet phldrT="[Tekst]" custT="1"/>
      <dgm:spPr/>
      <dgm:t>
        <a:bodyPr/>
        <a:lstStyle/>
        <a:p>
          <a:r>
            <a:rPr lang="pl-PL" smtClean="0">
              <a:solidFill>
                <a:schemeClr val="tx2">
                  <a:lumMod val="10000"/>
                </a:schemeClr>
              </a:solidFill>
            </a:rPr>
            <a:t>Wystarczy</a:t>
          </a:r>
          <a:r>
            <a:rPr lang="pl-PL" sz="1600" smtClean="0">
              <a:solidFill>
                <a:schemeClr val="tx2">
                  <a:lumMod val="10000"/>
                </a:schemeClr>
              </a:solidFill>
            </a:rPr>
            <a:t> </a:t>
          </a:r>
          <a:r>
            <a:rPr lang="pl-PL" smtClean="0">
              <a:solidFill>
                <a:schemeClr val="tx2">
                  <a:lumMod val="10000"/>
                </a:schemeClr>
              </a:solidFill>
            </a:rPr>
            <a:t>wpisać </a:t>
          </a:r>
          <a:endParaRPr lang="pl-PL" dirty="0">
            <a:solidFill>
              <a:schemeClr val="tx2">
                <a:lumMod val="10000"/>
              </a:schemeClr>
            </a:solidFill>
          </a:endParaRPr>
        </a:p>
      </dgm:t>
    </dgm:pt>
    <dgm:pt modelId="{315DB3F1-87A7-4439-9E5C-A90A46C420E7}" type="parTrans" cxnId="{36910B3D-1307-4C84-A77E-DAFFE16546EE}">
      <dgm:prSet/>
      <dgm:spPr/>
      <dgm:t>
        <a:bodyPr/>
        <a:lstStyle/>
        <a:p>
          <a:endParaRPr lang="pl-PL">
            <a:solidFill>
              <a:schemeClr val="tx2">
                <a:lumMod val="10000"/>
              </a:schemeClr>
            </a:solidFill>
          </a:endParaRPr>
        </a:p>
      </dgm:t>
    </dgm:pt>
    <dgm:pt modelId="{DD5F6457-1D13-4452-9A7D-B6FC8953B963}" type="sibTrans" cxnId="{36910B3D-1307-4C84-A77E-DAFFE16546EE}">
      <dgm:prSet/>
      <dgm:spPr/>
      <dgm:t>
        <a:bodyPr/>
        <a:lstStyle/>
        <a:p>
          <a:endParaRPr lang="pl-PL">
            <a:solidFill>
              <a:schemeClr val="tx2">
                <a:lumMod val="10000"/>
              </a:schemeClr>
            </a:solidFill>
          </a:endParaRPr>
        </a:p>
      </dgm:t>
    </dgm:pt>
    <dgm:pt modelId="{EC77E8F6-2C7D-44B9-8898-7D85DE1FE2A9}">
      <dgm:prSet phldrT="[Tekst]" custT="1"/>
      <dgm:spPr/>
      <dgm:t>
        <a:bodyPr/>
        <a:lstStyle/>
        <a:p>
          <a:r>
            <a:rPr lang="pl-PL" sz="1100" smtClean="0">
              <a:solidFill>
                <a:schemeClr val="tx2">
                  <a:lumMod val="10000"/>
                </a:schemeClr>
              </a:solidFill>
            </a:rPr>
            <a:t>Imię i nazwisko</a:t>
          </a:r>
          <a:endParaRPr lang="pl-PL" sz="1100" dirty="0">
            <a:solidFill>
              <a:schemeClr val="tx2">
                <a:lumMod val="10000"/>
              </a:schemeClr>
            </a:solidFill>
          </a:endParaRPr>
        </a:p>
      </dgm:t>
    </dgm:pt>
    <dgm:pt modelId="{E56A4B6C-CC2E-40BF-919B-798CE0C2ECA2}" type="parTrans" cxnId="{07F5E8AD-7865-464D-9653-BDD405F7F62B}">
      <dgm:prSet/>
      <dgm:spPr/>
      <dgm:t>
        <a:bodyPr/>
        <a:lstStyle/>
        <a:p>
          <a:endParaRPr lang="pl-PL">
            <a:solidFill>
              <a:schemeClr val="tx2">
                <a:lumMod val="10000"/>
              </a:schemeClr>
            </a:solidFill>
          </a:endParaRPr>
        </a:p>
      </dgm:t>
    </dgm:pt>
    <dgm:pt modelId="{7CA49275-04BD-4BE3-AE44-B1A9E6D06F8A}" type="sibTrans" cxnId="{07F5E8AD-7865-464D-9653-BDD405F7F62B}">
      <dgm:prSet/>
      <dgm:spPr/>
      <dgm:t>
        <a:bodyPr/>
        <a:lstStyle/>
        <a:p>
          <a:endParaRPr lang="pl-PL">
            <a:solidFill>
              <a:schemeClr val="tx2">
                <a:lumMod val="10000"/>
              </a:schemeClr>
            </a:solidFill>
          </a:endParaRPr>
        </a:p>
      </dgm:t>
    </dgm:pt>
    <dgm:pt modelId="{F2EF9168-8AAC-4B60-A210-5488F4A5F8C8}">
      <dgm:prSet custT="1"/>
      <dgm:spPr/>
      <dgm:t>
        <a:bodyPr/>
        <a:lstStyle/>
        <a:p>
          <a:r>
            <a:rPr lang="pl-PL" sz="1100" smtClean="0">
              <a:solidFill>
                <a:schemeClr val="tx2">
                  <a:lumMod val="10000"/>
                </a:schemeClr>
              </a:solidFill>
              <a:latin typeface="+mj-lt"/>
            </a:rPr>
            <a:t>Serię i numer blankietu (druku),</a:t>
          </a:r>
          <a:r>
            <a:rPr lang="pl-PL" sz="1100" smtClean="0">
              <a:solidFill>
                <a:schemeClr val="tx2">
                  <a:lumMod val="10000"/>
                </a:schemeClr>
              </a:solidFill>
            </a:rPr>
            <a:t>(jest to numer na rewersie blankietu pod kodem kreskowym a w starszych prawa jazdy sprzed 13.08.2001r. - nad tym kodem) </a:t>
          </a:r>
          <a:endParaRPr lang="pl-PL" sz="1100" dirty="0">
            <a:solidFill>
              <a:schemeClr val="tx2">
                <a:lumMod val="10000"/>
              </a:schemeClr>
            </a:solidFill>
          </a:endParaRPr>
        </a:p>
      </dgm:t>
    </dgm:pt>
    <dgm:pt modelId="{B7D421CA-EFFE-414D-9FEF-9585EBE72327}" type="parTrans" cxnId="{2FE24B48-CBB7-4BD1-B21F-37C7968E7B5C}">
      <dgm:prSet/>
      <dgm:spPr/>
      <dgm:t>
        <a:bodyPr/>
        <a:lstStyle/>
        <a:p>
          <a:endParaRPr lang="pl-PL">
            <a:solidFill>
              <a:schemeClr val="tx2">
                <a:lumMod val="10000"/>
              </a:schemeClr>
            </a:solidFill>
          </a:endParaRPr>
        </a:p>
      </dgm:t>
    </dgm:pt>
    <dgm:pt modelId="{A146E122-E855-42A4-A1BA-8AE4E1D49C71}" type="sibTrans" cxnId="{2FE24B48-CBB7-4BD1-B21F-37C7968E7B5C}">
      <dgm:prSet/>
      <dgm:spPr/>
      <dgm:t>
        <a:bodyPr/>
        <a:lstStyle/>
        <a:p>
          <a:endParaRPr lang="pl-PL">
            <a:solidFill>
              <a:schemeClr val="tx2">
                <a:lumMod val="10000"/>
              </a:schemeClr>
            </a:solidFill>
          </a:endParaRPr>
        </a:p>
      </dgm:t>
    </dgm:pt>
    <dgm:pt modelId="{2FE1000C-C25F-4168-BE4C-A1D9116E02BE}" type="pres">
      <dgm:prSet presAssocID="{727238DE-BBA5-4A0B-A414-9D3BF46CB5AB}" presName="diagram" presStyleCnt="0">
        <dgm:presLayoutVars>
          <dgm:chPref val="1"/>
          <dgm:dir/>
          <dgm:animOne val="branch"/>
          <dgm:animLvl val="lvl"/>
          <dgm:resizeHandles/>
        </dgm:presLayoutVars>
      </dgm:prSet>
      <dgm:spPr/>
      <dgm:t>
        <a:bodyPr/>
        <a:lstStyle/>
        <a:p>
          <a:endParaRPr lang="pl-PL"/>
        </a:p>
      </dgm:t>
    </dgm:pt>
    <dgm:pt modelId="{2E9D0508-A8CF-4B79-B108-2A33D71FF894}" type="pres">
      <dgm:prSet presAssocID="{1C418112-42BF-493F-8494-4B01A730CD28}" presName="root" presStyleCnt="0"/>
      <dgm:spPr/>
    </dgm:pt>
    <dgm:pt modelId="{70F0795F-7836-443D-BDDC-4B5EF8513AAD}" type="pres">
      <dgm:prSet presAssocID="{1C418112-42BF-493F-8494-4B01A730CD28}" presName="rootComposite" presStyleCnt="0"/>
      <dgm:spPr/>
    </dgm:pt>
    <dgm:pt modelId="{E6986FAF-186A-419F-810A-E6089234C8D0}" type="pres">
      <dgm:prSet presAssocID="{1C418112-42BF-493F-8494-4B01A730CD28}" presName="rootText" presStyleLbl="node1" presStyleIdx="0" presStyleCnt="1" custScaleX="83405" custScaleY="72312" custLinFactNeighborX="954" custLinFactNeighborY="-776"/>
      <dgm:spPr/>
      <dgm:t>
        <a:bodyPr/>
        <a:lstStyle/>
        <a:p>
          <a:endParaRPr lang="pl-PL"/>
        </a:p>
      </dgm:t>
    </dgm:pt>
    <dgm:pt modelId="{D7500836-CAE0-43F3-B01C-8E73261C3714}" type="pres">
      <dgm:prSet presAssocID="{1C418112-42BF-493F-8494-4B01A730CD28}" presName="rootConnector" presStyleLbl="node1" presStyleIdx="0" presStyleCnt="1"/>
      <dgm:spPr/>
      <dgm:t>
        <a:bodyPr/>
        <a:lstStyle/>
        <a:p>
          <a:endParaRPr lang="pl-PL"/>
        </a:p>
      </dgm:t>
    </dgm:pt>
    <dgm:pt modelId="{8F71A106-7E04-40D3-B80F-36D623E8926A}" type="pres">
      <dgm:prSet presAssocID="{1C418112-42BF-493F-8494-4B01A730CD28}" presName="childShape" presStyleCnt="0"/>
      <dgm:spPr/>
    </dgm:pt>
    <dgm:pt modelId="{6F937DD0-FE3F-4D8D-9E09-16FC4F028E26}" type="pres">
      <dgm:prSet presAssocID="{E56A4B6C-CC2E-40BF-919B-798CE0C2ECA2}" presName="Name13" presStyleLbl="parChTrans1D2" presStyleIdx="0" presStyleCnt="2"/>
      <dgm:spPr/>
      <dgm:t>
        <a:bodyPr/>
        <a:lstStyle/>
        <a:p>
          <a:endParaRPr lang="pl-PL"/>
        </a:p>
      </dgm:t>
    </dgm:pt>
    <dgm:pt modelId="{EEC51F6E-D55C-4580-AF84-450FEB7AEE84}" type="pres">
      <dgm:prSet presAssocID="{EC77E8F6-2C7D-44B9-8898-7D85DE1FE2A9}" presName="childText" presStyleLbl="bgAcc1" presStyleIdx="0" presStyleCnt="2" custScaleX="90711" custScaleY="35821">
        <dgm:presLayoutVars>
          <dgm:bulletEnabled val="1"/>
        </dgm:presLayoutVars>
      </dgm:prSet>
      <dgm:spPr/>
      <dgm:t>
        <a:bodyPr/>
        <a:lstStyle/>
        <a:p>
          <a:endParaRPr lang="pl-PL"/>
        </a:p>
      </dgm:t>
    </dgm:pt>
    <dgm:pt modelId="{503095EA-D92A-44F4-9A3C-489F3E226DEC}" type="pres">
      <dgm:prSet presAssocID="{B7D421CA-EFFE-414D-9FEF-9585EBE72327}" presName="Name13" presStyleLbl="parChTrans1D2" presStyleIdx="1" presStyleCnt="2"/>
      <dgm:spPr/>
      <dgm:t>
        <a:bodyPr/>
        <a:lstStyle/>
        <a:p>
          <a:endParaRPr lang="pl-PL"/>
        </a:p>
      </dgm:t>
    </dgm:pt>
    <dgm:pt modelId="{A2975607-AA71-411D-A747-A8A231B54E88}" type="pres">
      <dgm:prSet presAssocID="{F2EF9168-8AAC-4B60-A210-5488F4A5F8C8}" presName="childText" presStyleLbl="bgAcc1" presStyleIdx="1" presStyleCnt="2" custScaleX="114268" custScaleY="89817">
        <dgm:presLayoutVars>
          <dgm:bulletEnabled val="1"/>
        </dgm:presLayoutVars>
      </dgm:prSet>
      <dgm:spPr/>
      <dgm:t>
        <a:bodyPr/>
        <a:lstStyle/>
        <a:p>
          <a:endParaRPr lang="pl-PL"/>
        </a:p>
      </dgm:t>
    </dgm:pt>
  </dgm:ptLst>
  <dgm:cxnLst>
    <dgm:cxn modelId="{82CB507F-CD23-4E46-8479-D4849D870569}" type="presOf" srcId="{1C418112-42BF-493F-8494-4B01A730CD28}" destId="{D7500836-CAE0-43F3-B01C-8E73261C3714}" srcOrd="1" destOrd="0" presId="urn:microsoft.com/office/officeart/2005/8/layout/hierarchy3"/>
    <dgm:cxn modelId="{265D0DC1-142B-4D23-9F9B-935F920AA28F}" type="presOf" srcId="{F2EF9168-8AAC-4B60-A210-5488F4A5F8C8}" destId="{A2975607-AA71-411D-A747-A8A231B54E88}" srcOrd="0" destOrd="0" presId="urn:microsoft.com/office/officeart/2005/8/layout/hierarchy3"/>
    <dgm:cxn modelId="{36910B3D-1307-4C84-A77E-DAFFE16546EE}" srcId="{727238DE-BBA5-4A0B-A414-9D3BF46CB5AB}" destId="{1C418112-42BF-493F-8494-4B01A730CD28}" srcOrd="0" destOrd="0" parTransId="{315DB3F1-87A7-4439-9E5C-A90A46C420E7}" sibTransId="{DD5F6457-1D13-4452-9A7D-B6FC8953B963}"/>
    <dgm:cxn modelId="{A05494EF-9380-4C3E-AB19-A2B5B19FF371}" type="presOf" srcId="{1C418112-42BF-493F-8494-4B01A730CD28}" destId="{E6986FAF-186A-419F-810A-E6089234C8D0}" srcOrd="0" destOrd="0" presId="urn:microsoft.com/office/officeart/2005/8/layout/hierarchy3"/>
    <dgm:cxn modelId="{2FE24B48-CBB7-4BD1-B21F-37C7968E7B5C}" srcId="{1C418112-42BF-493F-8494-4B01A730CD28}" destId="{F2EF9168-8AAC-4B60-A210-5488F4A5F8C8}" srcOrd="1" destOrd="0" parTransId="{B7D421CA-EFFE-414D-9FEF-9585EBE72327}" sibTransId="{A146E122-E855-42A4-A1BA-8AE4E1D49C71}"/>
    <dgm:cxn modelId="{83463F4A-145B-4F7A-8CF8-B7535258CA8A}" type="presOf" srcId="{727238DE-BBA5-4A0B-A414-9D3BF46CB5AB}" destId="{2FE1000C-C25F-4168-BE4C-A1D9116E02BE}" srcOrd="0" destOrd="0" presId="urn:microsoft.com/office/officeart/2005/8/layout/hierarchy3"/>
    <dgm:cxn modelId="{CB0DD481-9101-41E7-99D4-83DBB37F5290}" type="presOf" srcId="{E56A4B6C-CC2E-40BF-919B-798CE0C2ECA2}" destId="{6F937DD0-FE3F-4D8D-9E09-16FC4F028E26}" srcOrd="0" destOrd="0" presId="urn:microsoft.com/office/officeart/2005/8/layout/hierarchy3"/>
    <dgm:cxn modelId="{1A375D22-B44E-4690-91AA-1A6B8CA959D4}" type="presOf" srcId="{B7D421CA-EFFE-414D-9FEF-9585EBE72327}" destId="{503095EA-D92A-44F4-9A3C-489F3E226DEC}" srcOrd="0" destOrd="0" presId="urn:microsoft.com/office/officeart/2005/8/layout/hierarchy3"/>
    <dgm:cxn modelId="{FA860F16-2977-44F0-B36A-2F70CC9BBE69}" type="presOf" srcId="{EC77E8F6-2C7D-44B9-8898-7D85DE1FE2A9}" destId="{EEC51F6E-D55C-4580-AF84-450FEB7AEE84}" srcOrd="0" destOrd="0" presId="urn:microsoft.com/office/officeart/2005/8/layout/hierarchy3"/>
    <dgm:cxn modelId="{07F5E8AD-7865-464D-9653-BDD405F7F62B}" srcId="{1C418112-42BF-493F-8494-4B01A730CD28}" destId="{EC77E8F6-2C7D-44B9-8898-7D85DE1FE2A9}" srcOrd="0" destOrd="0" parTransId="{E56A4B6C-CC2E-40BF-919B-798CE0C2ECA2}" sibTransId="{7CA49275-04BD-4BE3-AE44-B1A9E6D06F8A}"/>
    <dgm:cxn modelId="{636544D5-B640-4024-8BAA-0330A67B98D8}" type="presParOf" srcId="{2FE1000C-C25F-4168-BE4C-A1D9116E02BE}" destId="{2E9D0508-A8CF-4B79-B108-2A33D71FF894}" srcOrd="0" destOrd="0" presId="urn:microsoft.com/office/officeart/2005/8/layout/hierarchy3"/>
    <dgm:cxn modelId="{82EB3560-E9C5-4B2D-B8C6-38C4A793D672}" type="presParOf" srcId="{2E9D0508-A8CF-4B79-B108-2A33D71FF894}" destId="{70F0795F-7836-443D-BDDC-4B5EF8513AAD}" srcOrd="0" destOrd="0" presId="urn:microsoft.com/office/officeart/2005/8/layout/hierarchy3"/>
    <dgm:cxn modelId="{CA548C4C-AC33-4224-B7B4-1614A5D7EB86}" type="presParOf" srcId="{70F0795F-7836-443D-BDDC-4B5EF8513AAD}" destId="{E6986FAF-186A-419F-810A-E6089234C8D0}" srcOrd="0" destOrd="0" presId="urn:microsoft.com/office/officeart/2005/8/layout/hierarchy3"/>
    <dgm:cxn modelId="{0DB492A3-667A-402A-B568-3649E15939C6}" type="presParOf" srcId="{70F0795F-7836-443D-BDDC-4B5EF8513AAD}" destId="{D7500836-CAE0-43F3-B01C-8E73261C3714}" srcOrd="1" destOrd="0" presId="urn:microsoft.com/office/officeart/2005/8/layout/hierarchy3"/>
    <dgm:cxn modelId="{BAD02B0F-80AB-4ADC-BE91-D62D8D3A1344}" type="presParOf" srcId="{2E9D0508-A8CF-4B79-B108-2A33D71FF894}" destId="{8F71A106-7E04-40D3-B80F-36D623E8926A}" srcOrd="1" destOrd="0" presId="urn:microsoft.com/office/officeart/2005/8/layout/hierarchy3"/>
    <dgm:cxn modelId="{8A53B4AB-4CEC-4683-89BB-F1E454B9C0DD}" type="presParOf" srcId="{8F71A106-7E04-40D3-B80F-36D623E8926A}" destId="{6F937DD0-FE3F-4D8D-9E09-16FC4F028E26}" srcOrd="0" destOrd="0" presId="urn:microsoft.com/office/officeart/2005/8/layout/hierarchy3"/>
    <dgm:cxn modelId="{5EEE3731-1BDD-4F66-A9EB-BF6341959AA6}" type="presParOf" srcId="{8F71A106-7E04-40D3-B80F-36D623E8926A}" destId="{EEC51F6E-D55C-4580-AF84-450FEB7AEE84}" srcOrd="1" destOrd="0" presId="urn:microsoft.com/office/officeart/2005/8/layout/hierarchy3"/>
    <dgm:cxn modelId="{9E1D3F2E-A50D-4A63-9D40-17124C569CB7}" type="presParOf" srcId="{8F71A106-7E04-40D3-B80F-36D623E8926A}" destId="{503095EA-D92A-44F4-9A3C-489F3E226DEC}" srcOrd="2" destOrd="0" presId="urn:microsoft.com/office/officeart/2005/8/layout/hierarchy3"/>
    <dgm:cxn modelId="{446019FC-B14B-4518-9050-06AE92EB9A6F}" type="presParOf" srcId="{8F71A106-7E04-40D3-B80F-36D623E8926A}" destId="{A2975607-AA71-411D-A747-A8A231B54E88}" srcOrd="3" destOrd="0" presId="urn:microsoft.com/office/officeart/2005/8/layout/hierarchy3"/>
  </dgm:cxnLst>
  <dgm:bg>
    <a:effectLst>
      <a:outerShdw blurRad="50800" dist="50800" dir="5400000" algn="ctr" rotWithShape="0">
        <a:srgbClr val="000000">
          <a:alpha val="0"/>
        </a:srgbClr>
      </a:outerShdw>
    </a:effectLst>
  </dgm:bg>
  <dgm:whole/>
  <dgm:extLst>
    <a:ext uri="http://schemas.microsoft.com/office/drawing/2008/diagram">
      <dsp:dataModelExt xmlns:dsp="http://schemas.microsoft.com/office/drawing/2008/diagram" xmlns="" relId="rId1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8213FED-1C08-4FDF-A6AD-11522210317D}" type="doc">
      <dgm:prSet loTypeId="urn:microsoft.com/office/officeart/2005/8/layout/hProcess9" loCatId="process" qsTypeId="urn:microsoft.com/office/officeart/2005/8/quickstyle/simple3" qsCatId="simple" csTypeId="urn:microsoft.com/office/officeart/2005/8/colors/colorful1#2" csCatId="colorful" phldr="1"/>
      <dgm:spPr/>
    </dgm:pt>
    <dgm:pt modelId="{E5123455-A5F6-46AF-95E5-47DAA192209C}">
      <dgm:prSet phldrT="[Tekst]"/>
      <dgm:spPr/>
      <dgm:t>
        <a:bodyPr/>
        <a:lstStyle/>
        <a:p>
          <a:r>
            <a:rPr lang="pl-PL" dirty="0" smtClean="0">
              <a:solidFill>
                <a:schemeClr val="tx2">
                  <a:lumMod val="10000"/>
                </a:schemeClr>
              </a:solidFill>
            </a:rPr>
            <a:t>Kliknij link do karty usługi na Gov.pl  - dowiesz się jak zgłosić rozbieżność:</a:t>
          </a:r>
        </a:p>
        <a:p>
          <a:r>
            <a:rPr lang="pl-PL" dirty="0" smtClean="0">
              <a:solidFill>
                <a:schemeClr val="tx2">
                  <a:lumMod val="10000"/>
                </a:schemeClr>
              </a:solidFill>
            </a:rPr>
            <a:t>https://www.gov.pl/web/gov/zglos-rozbieznosc-w-danych-prawa-jazdy</a:t>
          </a:r>
        </a:p>
        <a:p>
          <a:endParaRPr lang="pl-PL" dirty="0">
            <a:solidFill>
              <a:schemeClr val="tx2">
                <a:lumMod val="10000"/>
              </a:schemeClr>
            </a:solidFill>
          </a:endParaRPr>
        </a:p>
      </dgm:t>
    </dgm:pt>
    <dgm:pt modelId="{D32DC9B6-5DB6-46E1-A23E-9F8624D804C0}" type="parTrans" cxnId="{E44FEF2B-15EC-4861-809C-0CED862BB2C0}">
      <dgm:prSet/>
      <dgm:spPr/>
      <dgm:t>
        <a:bodyPr/>
        <a:lstStyle/>
        <a:p>
          <a:endParaRPr lang="pl-PL">
            <a:solidFill>
              <a:schemeClr val="tx2">
                <a:lumMod val="10000"/>
              </a:schemeClr>
            </a:solidFill>
          </a:endParaRPr>
        </a:p>
      </dgm:t>
    </dgm:pt>
    <dgm:pt modelId="{2E7AFA04-E6CD-4E1A-9FEA-3E10ECE9C916}" type="sibTrans" cxnId="{E44FEF2B-15EC-4861-809C-0CED862BB2C0}">
      <dgm:prSet/>
      <dgm:spPr/>
      <dgm:t>
        <a:bodyPr/>
        <a:lstStyle/>
        <a:p>
          <a:endParaRPr lang="pl-PL">
            <a:solidFill>
              <a:schemeClr val="tx2">
                <a:lumMod val="10000"/>
              </a:schemeClr>
            </a:solidFill>
          </a:endParaRPr>
        </a:p>
      </dgm:t>
    </dgm:pt>
    <dgm:pt modelId="{93160D22-940B-49DC-BE42-93E9B0F1856E}">
      <dgm:prSet phldrT="[Tekst]"/>
      <dgm:spPr/>
      <dgm:t>
        <a:bodyPr/>
        <a:lstStyle/>
        <a:p>
          <a:r>
            <a:rPr lang="pl-PL" dirty="0" smtClean="0">
              <a:solidFill>
                <a:schemeClr val="tx2">
                  <a:lumMod val="10000"/>
                </a:schemeClr>
              </a:solidFill>
            </a:rPr>
            <a:t>Aby wypełnić formularz przygotuj dokument, który masz. W czasie wypełniania formularza będziesz poproszony o podanie niektórych danych z prawa jazdy. </a:t>
          </a:r>
          <a:endParaRPr lang="pl-PL" dirty="0">
            <a:solidFill>
              <a:schemeClr val="tx2">
                <a:lumMod val="10000"/>
              </a:schemeClr>
            </a:solidFill>
          </a:endParaRPr>
        </a:p>
      </dgm:t>
    </dgm:pt>
    <dgm:pt modelId="{6F56335B-9A6C-4177-8C3E-1D704AE3EF39}" type="parTrans" cxnId="{57CD1706-58B7-43F1-BBCD-C0A7AFBD5178}">
      <dgm:prSet/>
      <dgm:spPr/>
      <dgm:t>
        <a:bodyPr/>
        <a:lstStyle/>
        <a:p>
          <a:endParaRPr lang="pl-PL">
            <a:solidFill>
              <a:schemeClr val="tx2">
                <a:lumMod val="10000"/>
              </a:schemeClr>
            </a:solidFill>
          </a:endParaRPr>
        </a:p>
      </dgm:t>
    </dgm:pt>
    <dgm:pt modelId="{33848BC6-8EFD-4F88-89EB-60E7F7A4ABD6}" type="sibTrans" cxnId="{57CD1706-58B7-43F1-BBCD-C0A7AFBD5178}">
      <dgm:prSet/>
      <dgm:spPr/>
      <dgm:t>
        <a:bodyPr/>
        <a:lstStyle/>
        <a:p>
          <a:endParaRPr lang="pl-PL">
            <a:solidFill>
              <a:schemeClr val="tx2">
                <a:lumMod val="10000"/>
              </a:schemeClr>
            </a:solidFill>
          </a:endParaRPr>
        </a:p>
      </dgm:t>
    </dgm:pt>
    <dgm:pt modelId="{68F1A715-A99B-46D7-8BFB-8E9056086B15}">
      <dgm:prSet/>
      <dgm:spPr/>
      <dgm:t>
        <a:bodyPr/>
        <a:lstStyle/>
        <a:p>
          <a:r>
            <a:rPr lang="pl-PL" dirty="0" smtClean="0">
              <a:solidFill>
                <a:schemeClr val="tx2">
                  <a:lumMod val="10000"/>
                </a:schemeClr>
              </a:solidFill>
            </a:rPr>
            <a:t>Po wysłaniu formularza znajdziesz się na ekranie z potwierdzeniem przyjęcia zgłoszenia. Możesz też pobrać wypełniony formularz i zapisać go sobie na dysku.</a:t>
          </a:r>
          <a:endParaRPr lang="pl-PL" dirty="0">
            <a:solidFill>
              <a:schemeClr val="tx2">
                <a:lumMod val="10000"/>
              </a:schemeClr>
            </a:solidFill>
          </a:endParaRPr>
        </a:p>
      </dgm:t>
    </dgm:pt>
    <dgm:pt modelId="{D62ADCE1-D376-424C-AD21-4CB320B408C0}" type="parTrans" cxnId="{2C1CCF67-A4F2-4F11-A5E3-D569F2EE6966}">
      <dgm:prSet/>
      <dgm:spPr/>
      <dgm:t>
        <a:bodyPr/>
        <a:lstStyle/>
        <a:p>
          <a:endParaRPr lang="pl-PL">
            <a:solidFill>
              <a:schemeClr val="tx2">
                <a:lumMod val="10000"/>
              </a:schemeClr>
            </a:solidFill>
          </a:endParaRPr>
        </a:p>
      </dgm:t>
    </dgm:pt>
    <dgm:pt modelId="{5FBC713D-D9B8-438C-B68E-B515276FD825}" type="sibTrans" cxnId="{2C1CCF67-A4F2-4F11-A5E3-D569F2EE6966}">
      <dgm:prSet/>
      <dgm:spPr/>
      <dgm:t>
        <a:bodyPr/>
        <a:lstStyle/>
        <a:p>
          <a:endParaRPr lang="pl-PL">
            <a:solidFill>
              <a:schemeClr val="tx2">
                <a:lumMod val="10000"/>
              </a:schemeClr>
            </a:solidFill>
          </a:endParaRPr>
        </a:p>
      </dgm:t>
    </dgm:pt>
    <dgm:pt modelId="{2FDD4C41-A43E-4C04-BB06-C0409EDA8108}" type="pres">
      <dgm:prSet presAssocID="{F8213FED-1C08-4FDF-A6AD-11522210317D}" presName="CompostProcess" presStyleCnt="0">
        <dgm:presLayoutVars>
          <dgm:dir/>
          <dgm:resizeHandles val="exact"/>
        </dgm:presLayoutVars>
      </dgm:prSet>
      <dgm:spPr/>
    </dgm:pt>
    <dgm:pt modelId="{FC615940-8F42-44FE-97D7-A5DE71458E68}" type="pres">
      <dgm:prSet presAssocID="{F8213FED-1C08-4FDF-A6AD-11522210317D}" presName="arrow" presStyleLbl="bgShp" presStyleIdx="0" presStyleCnt="1" custScaleX="117647" custLinFactNeighborY="11545"/>
      <dgm:spPr>
        <a:solidFill>
          <a:schemeClr val="accent1">
            <a:lumMod val="20000"/>
            <a:lumOff val="80000"/>
          </a:schemeClr>
        </a:solidFill>
      </dgm:spPr>
    </dgm:pt>
    <dgm:pt modelId="{BFE80A60-E785-48DA-85F8-50EBE9E4F11C}" type="pres">
      <dgm:prSet presAssocID="{F8213FED-1C08-4FDF-A6AD-11522210317D}" presName="linearProcess" presStyleCnt="0"/>
      <dgm:spPr/>
    </dgm:pt>
    <dgm:pt modelId="{D118AA73-C9F3-462B-AB95-F4DD3996883A}" type="pres">
      <dgm:prSet presAssocID="{E5123455-A5F6-46AF-95E5-47DAA192209C}" presName="textNode" presStyleLbl="node1" presStyleIdx="0" presStyleCnt="3">
        <dgm:presLayoutVars>
          <dgm:bulletEnabled val="1"/>
        </dgm:presLayoutVars>
      </dgm:prSet>
      <dgm:spPr/>
      <dgm:t>
        <a:bodyPr/>
        <a:lstStyle/>
        <a:p>
          <a:endParaRPr lang="pl-PL"/>
        </a:p>
      </dgm:t>
    </dgm:pt>
    <dgm:pt modelId="{DFA8DBDB-9580-4B51-AC4B-50481EB50D93}" type="pres">
      <dgm:prSet presAssocID="{2E7AFA04-E6CD-4E1A-9FEA-3E10ECE9C916}" presName="sibTrans" presStyleCnt="0"/>
      <dgm:spPr/>
    </dgm:pt>
    <dgm:pt modelId="{C32BD849-9305-4294-B90C-745BBE7ECECA}" type="pres">
      <dgm:prSet presAssocID="{93160D22-940B-49DC-BE42-93E9B0F1856E}" presName="textNode" presStyleLbl="node1" presStyleIdx="1" presStyleCnt="3">
        <dgm:presLayoutVars>
          <dgm:bulletEnabled val="1"/>
        </dgm:presLayoutVars>
      </dgm:prSet>
      <dgm:spPr/>
      <dgm:t>
        <a:bodyPr/>
        <a:lstStyle/>
        <a:p>
          <a:endParaRPr lang="pl-PL"/>
        </a:p>
      </dgm:t>
    </dgm:pt>
    <dgm:pt modelId="{A71F6B7E-AB82-40F5-B389-18D478B53E78}" type="pres">
      <dgm:prSet presAssocID="{33848BC6-8EFD-4F88-89EB-60E7F7A4ABD6}" presName="sibTrans" presStyleCnt="0"/>
      <dgm:spPr/>
    </dgm:pt>
    <dgm:pt modelId="{BD017705-DA49-4D03-8DC1-FA0785FA6ED6}" type="pres">
      <dgm:prSet presAssocID="{68F1A715-A99B-46D7-8BFB-8E9056086B15}" presName="textNode" presStyleLbl="node1" presStyleIdx="2" presStyleCnt="3">
        <dgm:presLayoutVars>
          <dgm:bulletEnabled val="1"/>
        </dgm:presLayoutVars>
      </dgm:prSet>
      <dgm:spPr/>
      <dgm:t>
        <a:bodyPr/>
        <a:lstStyle/>
        <a:p>
          <a:endParaRPr lang="pl-PL"/>
        </a:p>
      </dgm:t>
    </dgm:pt>
  </dgm:ptLst>
  <dgm:cxnLst>
    <dgm:cxn modelId="{2C1CCF67-A4F2-4F11-A5E3-D569F2EE6966}" srcId="{F8213FED-1C08-4FDF-A6AD-11522210317D}" destId="{68F1A715-A99B-46D7-8BFB-8E9056086B15}" srcOrd="2" destOrd="0" parTransId="{D62ADCE1-D376-424C-AD21-4CB320B408C0}" sibTransId="{5FBC713D-D9B8-438C-B68E-B515276FD825}"/>
    <dgm:cxn modelId="{5C250A7F-FEA7-4E6C-B9E4-B2BF10425E62}" type="presOf" srcId="{93160D22-940B-49DC-BE42-93E9B0F1856E}" destId="{C32BD849-9305-4294-B90C-745BBE7ECECA}" srcOrd="0" destOrd="0" presId="urn:microsoft.com/office/officeart/2005/8/layout/hProcess9"/>
    <dgm:cxn modelId="{A1E07F34-BD1B-4FC7-AFDD-7C62B96A99B5}" type="presOf" srcId="{F8213FED-1C08-4FDF-A6AD-11522210317D}" destId="{2FDD4C41-A43E-4C04-BB06-C0409EDA8108}" srcOrd="0" destOrd="0" presId="urn:microsoft.com/office/officeart/2005/8/layout/hProcess9"/>
    <dgm:cxn modelId="{579B5737-6F89-4AD4-8915-45D6A1DB5746}" type="presOf" srcId="{E5123455-A5F6-46AF-95E5-47DAA192209C}" destId="{D118AA73-C9F3-462B-AB95-F4DD3996883A}" srcOrd="0" destOrd="0" presId="urn:microsoft.com/office/officeart/2005/8/layout/hProcess9"/>
    <dgm:cxn modelId="{57CD1706-58B7-43F1-BBCD-C0A7AFBD5178}" srcId="{F8213FED-1C08-4FDF-A6AD-11522210317D}" destId="{93160D22-940B-49DC-BE42-93E9B0F1856E}" srcOrd="1" destOrd="0" parTransId="{6F56335B-9A6C-4177-8C3E-1D704AE3EF39}" sibTransId="{33848BC6-8EFD-4F88-89EB-60E7F7A4ABD6}"/>
    <dgm:cxn modelId="{E44FEF2B-15EC-4861-809C-0CED862BB2C0}" srcId="{F8213FED-1C08-4FDF-A6AD-11522210317D}" destId="{E5123455-A5F6-46AF-95E5-47DAA192209C}" srcOrd="0" destOrd="0" parTransId="{D32DC9B6-5DB6-46E1-A23E-9F8624D804C0}" sibTransId="{2E7AFA04-E6CD-4E1A-9FEA-3E10ECE9C916}"/>
    <dgm:cxn modelId="{3F87B7A4-ABA2-40B0-BE91-A62D68D8C414}" type="presOf" srcId="{68F1A715-A99B-46D7-8BFB-8E9056086B15}" destId="{BD017705-DA49-4D03-8DC1-FA0785FA6ED6}" srcOrd="0" destOrd="0" presId="urn:microsoft.com/office/officeart/2005/8/layout/hProcess9"/>
    <dgm:cxn modelId="{F5D5E623-BACB-4CED-AF6B-829E5712C3B3}" type="presParOf" srcId="{2FDD4C41-A43E-4C04-BB06-C0409EDA8108}" destId="{FC615940-8F42-44FE-97D7-A5DE71458E68}" srcOrd="0" destOrd="0" presId="urn:microsoft.com/office/officeart/2005/8/layout/hProcess9"/>
    <dgm:cxn modelId="{F0C84675-70BC-4A5B-B9B9-EDFAF50DFB86}" type="presParOf" srcId="{2FDD4C41-A43E-4C04-BB06-C0409EDA8108}" destId="{BFE80A60-E785-48DA-85F8-50EBE9E4F11C}" srcOrd="1" destOrd="0" presId="urn:microsoft.com/office/officeart/2005/8/layout/hProcess9"/>
    <dgm:cxn modelId="{3144BA6E-D461-4C98-8F5C-66948FFF1097}" type="presParOf" srcId="{BFE80A60-E785-48DA-85F8-50EBE9E4F11C}" destId="{D118AA73-C9F3-462B-AB95-F4DD3996883A}" srcOrd="0" destOrd="0" presId="urn:microsoft.com/office/officeart/2005/8/layout/hProcess9"/>
    <dgm:cxn modelId="{529D7931-B83A-4805-8CFB-36C75CD0CB05}" type="presParOf" srcId="{BFE80A60-E785-48DA-85F8-50EBE9E4F11C}" destId="{DFA8DBDB-9580-4B51-AC4B-50481EB50D93}" srcOrd="1" destOrd="0" presId="urn:microsoft.com/office/officeart/2005/8/layout/hProcess9"/>
    <dgm:cxn modelId="{471B92BE-0232-4D82-8342-5AB760F2CCAF}" type="presParOf" srcId="{BFE80A60-E785-48DA-85F8-50EBE9E4F11C}" destId="{C32BD849-9305-4294-B90C-745BBE7ECECA}" srcOrd="2" destOrd="0" presId="urn:microsoft.com/office/officeart/2005/8/layout/hProcess9"/>
    <dgm:cxn modelId="{634305D7-770A-4D46-A33D-D79239973F7C}" type="presParOf" srcId="{BFE80A60-E785-48DA-85F8-50EBE9E4F11C}" destId="{A71F6B7E-AB82-40F5-B389-18D478B53E78}" srcOrd="3" destOrd="0" presId="urn:microsoft.com/office/officeart/2005/8/layout/hProcess9"/>
    <dgm:cxn modelId="{B4269192-D07E-4EF6-8999-B057FDEAC6E7}" type="presParOf" srcId="{BFE80A60-E785-48DA-85F8-50EBE9E4F11C}" destId="{BD017705-DA49-4D03-8DC1-FA0785FA6ED6}" srcOrd="4"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54F23A9-9611-42E1-B130-59DEF1D0B028}" type="doc">
      <dgm:prSet loTypeId="urn:microsoft.com/office/officeart/2005/8/layout/hChevron3" loCatId="process" qsTypeId="urn:microsoft.com/office/officeart/2005/8/quickstyle/simple3" qsCatId="simple" csTypeId="urn:microsoft.com/office/officeart/2005/8/colors/colorful2" csCatId="colorful" phldr="1"/>
      <dgm:spPr/>
    </dgm:pt>
    <dgm:pt modelId="{42573DA1-E5C0-4454-BA38-86208480340F}">
      <dgm:prSet phldrT="[Tekst]" custT="1"/>
      <dgm:spPr/>
      <dgm:t>
        <a:bodyPr/>
        <a:lstStyle/>
        <a:p>
          <a:r>
            <a:rPr lang="pl-PL" sz="1400" dirty="0" smtClean="0">
              <a:solidFill>
                <a:srgbClr val="000000"/>
              </a:solidFill>
            </a:rPr>
            <a:t>Policjant nie znalazł moich danych w rejestrze ale mam dokument przy sobie</a:t>
          </a:r>
        </a:p>
      </dgm:t>
    </dgm:pt>
    <dgm:pt modelId="{80897334-2875-42CC-8A8D-19B57EFCD6D0}" type="parTrans" cxnId="{67B5F3DB-2589-415D-AB58-69FEED2C6EE8}">
      <dgm:prSet/>
      <dgm:spPr/>
      <dgm:t>
        <a:bodyPr/>
        <a:lstStyle/>
        <a:p>
          <a:endParaRPr lang="pl-PL">
            <a:solidFill>
              <a:schemeClr val="tx2">
                <a:lumMod val="10000"/>
              </a:schemeClr>
            </a:solidFill>
          </a:endParaRPr>
        </a:p>
      </dgm:t>
    </dgm:pt>
    <dgm:pt modelId="{B5DAF32E-DC51-45A0-9BC1-95AA7E63E3FC}" type="sibTrans" cxnId="{67B5F3DB-2589-415D-AB58-69FEED2C6EE8}">
      <dgm:prSet/>
      <dgm:spPr/>
      <dgm:t>
        <a:bodyPr/>
        <a:lstStyle/>
        <a:p>
          <a:endParaRPr lang="pl-PL">
            <a:solidFill>
              <a:schemeClr val="tx2">
                <a:lumMod val="10000"/>
              </a:schemeClr>
            </a:solidFill>
          </a:endParaRPr>
        </a:p>
      </dgm:t>
    </dgm:pt>
    <dgm:pt modelId="{27D6E915-2CF1-4DAC-9A59-4F31D3F08E76}">
      <dgm:prSet phldrT="[Tekst]" custT="1"/>
      <dgm:spPr/>
      <dgm:t>
        <a:bodyPr/>
        <a:lstStyle/>
        <a:p>
          <a:r>
            <a:rPr lang="pl-PL" sz="1400" smtClean="0">
              <a:solidFill>
                <a:srgbClr val="000000"/>
              </a:solidFill>
            </a:rPr>
            <a:t>Jeśli masz dokument przy sobie okaż go – będziesz mógł pojechać dalej</a:t>
          </a:r>
          <a:endParaRPr lang="pl-PL" sz="1400" dirty="0" smtClean="0">
            <a:solidFill>
              <a:srgbClr val="000000"/>
            </a:solidFill>
          </a:endParaRPr>
        </a:p>
      </dgm:t>
    </dgm:pt>
    <dgm:pt modelId="{B183E1A0-A31B-4733-A2A7-D6B782C094CD}" type="parTrans" cxnId="{02DA1AA1-AE76-41CE-8E2C-AC4697F41C50}">
      <dgm:prSet/>
      <dgm:spPr/>
      <dgm:t>
        <a:bodyPr/>
        <a:lstStyle/>
        <a:p>
          <a:endParaRPr lang="pl-PL">
            <a:solidFill>
              <a:schemeClr val="tx2">
                <a:lumMod val="10000"/>
              </a:schemeClr>
            </a:solidFill>
          </a:endParaRPr>
        </a:p>
      </dgm:t>
    </dgm:pt>
    <dgm:pt modelId="{F1ECC384-23A6-469E-ACE7-915A3ECCC72F}" type="sibTrans" cxnId="{02DA1AA1-AE76-41CE-8E2C-AC4697F41C50}">
      <dgm:prSet/>
      <dgm:spPr/>
      <dgm:t>
        <a:bodyPr/>
        <a:lstStyle/>
        <a:p>
          <a:endParaRPr lang="pl-PL">
            <a:solidFill>
              <a:schemeClr val="tx2">
                <a:lumMod val="10000"/>
              </a:schemeClr>
            </a:solidFill>
          </a:endParaRPr>
        </a:p>
      </dgm:t>
    </dgm:pt>
    <dgm:pt modelId="{B118BB19-5A0F-4AA7-8D33-2D28756F8388}">
      <dgm:prSet phldrT="[Tekst]" custT="1"/>
      <dgm:spPr/>
      <dgm:t>
        <a:bodyPr/>
        <a:lstStyle/>
        <a:p>
          <a:r>
            <a:rPr lang="pl-PL" sz="1400" dirty="0" smtClean="0">
              <a:solidFill>
                <a:srgbClr val="000000"/>
              </a:solidFill>
              <a:latin typeface="+mn-lt"/>
            </a:rPr>
            <a:t>Możesz zgłosić brak danych – postępuj zgodnie ze wskazówkami w sekcji „Co zrobić jeśli usługa nie pokazuje moich danych lub jeśli moje dane są błędne?”</a:t>
          </a:r>
          <a:endParaRPr lang="pl-PL" sz="1400" dirty="0">
            <a:solidFill>
              <a:srgbClr val="000000"/>
            </a:solidFill>
            <a:latin typeface="+mn-lt"/>
          </a:endParaRPr>
        </a:p>
      </dgm:t>
    </dgm:pt>
    <dgm:pt modelId="{8A11FDB7-1F88-4C4F-B277-3566E7279AFD}" type="parTrans" cxnId="{0357FD94-A810-4812-B7BF-239AF753F287}">
      <dgm:prSet/>
      <dgm:spPr/>
      <dgm:t>
        <a:bodyPr/>
        <a:lstStyle/>
        <a:p>
          <a:endParaRPr lang="pl-PL">
            <a:solidFill>
              <a:schemeClr val="tx2">
                <a:lumMod val="10000"/>
              </a:schemeClr>
            </a:solidFill>
          </a:endParaRPr>
        </a:p>
      </dgm:t>
    </dgm:pt>
    <dgm:pt modelId="{154ACFC3-82C7-4B78-BC5E-DF863985F492}" type="sibTrans" cxnId="{0357FD94-A810-4812-B7BF-239AF753F287}">
      <dgm:prSet/>
      <dgm:spPr/>
      <dgm:t>
        <a:bodyPr/>
        <a:lstStyle/>
        <a:p>
          <a:endParaRPr lang="pl-PL">
            <a:solidFill>
              <a:schemeClr val="tx2">
                <a:lumMod val="10000"/>
              </a:schemeClr>
            </a:solidFill>
          </a:endParaRPr>
        </a:p>
      </dgm:t>
    </dgm:pt>
    <dgm:pt modelId="{2490A439-A559-4EAB-B674-2B1429D4A01C}" type="pres">
      <dgm:prSet presAssocID="{954F23A9-9611-42E1-B130-59DEF1D0B028}" presName="Name0" presStyleCnt="0">
        <dgm:presLayoutVars>
          <dgm:dir/>
          <dgm:resizeHandles val="exact"/>
        </dgm:presLayoutVars>
      </dgm:prSet>
      <dgm:spPr/>
    </dgm:pt>
    <dgm:pt modelId="{3EB3AAE4-2A4A-4AEE-9237-EB393DF9C0C9}" type="pres">
      <dgm:prSet presAssocID="{42573DA1-E5C0-4454-BA38-86208480340F}" presName="parTxOnly" presStyleLbl="node1" presStyleIdx="0" presStyleCnt="3" custScaleX="89718">
        <dgm:presLayoutVars>
          <dgm:bulletEnabled val="1"/>
        </dgm:presLayoutVars>
      </dgm:prSet>
      <dgm:spPr/>
      <dgm:t>
        <a:bodyPr/>
        <a:lstStyle/>
        <a:p>
          <a:endParaRPr lang="pl-PL"/>
        </a:p>
      </dgm:t>
    </dgm:pt>
    <dgm:pt modelId="{7342673E-F02B-4C24-BFD2-A368532AD47F}" type="pres">
      <dgm:prSet presAssocID="{B5DAF32E-DC51-45A0-9BC1-95AA7E63E3FC}" presName="parSpace" presStyleCnt="0"/>
      <dgm:spPr/>
    </dgm:pt>
    <dgm:pt modelId="{BF56EA96-E2EB-447E-A03A-C025101BB546}" type="pres">
      <dgm:prSet presAssocID="{27D6E915-2CF1-4DAC-9A59-4F31D3F08E76}" presName="parTxOnly" presStyleLbl="node1" presStyleIdx="1" presStyleCnt="3">
        <dgm:presLayoutVars>
          <dgm:bulletEnabled val="1"/>
        </dgm:presLayoutVars>
      </dgm:prSet>
      <dgm:spPr/>
      <dgm:t>
        <a:bodyPr/>
        <a:lstStyle/>
        <a:p>
          <a:endParaRPr lang="pl-PL"/>
        </a:p>
      </dgm:t>
    </dgm:pt>
    <dgm:pt modelId="{5FB2F361-C0BA-4B13-9822-B04F4D0A7C25}" type="pres">
      <dgm:prSet presAssocID="{F1ECC384-23A6-469E-ACE7-915A3ECCC72F}" presName="parSpace" presStyleCnt="0"/>
      <dgm:spPr/>
    </dgm:pt>
    <dgm:pt modelId="{7AF0A43C-9A73-439D-8D15-F06EBF2DAAC9}" type="pres">
      <dgm:prSet presAssocID="{B118BB19-5A0F-4AA7-8D33-2D28756F8388}" presName="parTxOnly" presStyleLbl="node1" presStyleIdx="2" presStyleCnt="3" custScaleX="127618">
        <dgm:presLayoutVars>
          <dgm:bulletEnabled val="1"/>
        </dgm:presLayoutVars>
      </dgm:prSet>
      <dgm:spPr/>
      <dgm:t>
        <a:bodyPr/>
        <a:lstStyle/>
        <a:p>
          <a:endParaRPr lang="pl-PL"/>
        </a:p>
      </dgm:t>
    </dgm:pt>
  </dgm:ptLst>
  <dgm:cxnLst>
    <dgm:cxn modelId="{DBBCC160-AA12-484B-8B90-8B049485E810}" type="presOf" srcId="{42573DA1-E5C0-4454-BA38-86208480340F}" destId="{3EB3AAE4-2A4A-4AEE-9237-EB393DF9C0C9}" srcOrd="0" destOrd="0" presId="urn:microsoft.com/office/officeart/2005/8/layout/hChevron3"/>
    <dgm:cxn modelId="{0357FD94-A810-4812-B7BF-239AF753F287}" srcId="{954F23A9-9611-42E1-B130-59DEF1D0B028}" destId="{B118BB19-5A0F-4AA7-8D33-2D28756F8388}" srcOrd="2" destOrd="0" parTransId="{8A11FDB7-1F88-4C4F-B277-3566E7279AFD}" sibTransId="{154ACFC3-82C7-4B78-BC5E-DF863985F492}"/>
    <dgm:cxn modelId="{02DA1AA1-AE76-41CE-8E2C-AC4697F41C50}" srcId="{954F23A9-9611-42E1-B130-59DEF1D0B028}" destId="{27D6E915-2CF1-4DAC-9A59-4F31D3F08E76}" srcOrd="1" destOrd="0" parTransId="{B183E1A0-A31B-4733-A2A7-D6B782C094CD}" sibTransId="{F1ECC384-23A6-469E-ACE7-915A3ECCC72F}"/>
    <dgm:cxn modelId="{50A3E9A1-219A-4578-96D4-CA89E45FE5CD}" type="presOf" srcId="{27D6E915-2CF1-4DAC-9A59-4F31D3F08E76}" destId="{BF56EA96-E2EB-447E-A03A-C025101BB546}" srcOrd="0" destOrd="0" presId="urn:microsoft.com/office/officeart/2005/8/layout/hChevron3"/>
    <dgm:cxn modelId="{925250C7-85FC-4CFB-A4D6-571D45D26C87}" type="presOf" srcId="{954F23A9-9611-42E1-B130-59DEF1D0B028}" destId="{2490A439-A559-4EAB-B674-2B1429D4A01C}" srcOrd="0" destOrd="0" presId="urn:microsoft.com/office/officeart/2005/8/layout/hChevron3"/>
    <dgm:cxn modelId="{B0161E6E-3432-4001-B550-2F4482ADD192}" type="presOf" srcId="{B118BB19-5A0F-4AA7-8D33-2D28756F8388}" destId="{7AF0A43C-9A73-439D-8D15-F06EBF2DAAC9}" srcOrd="0" destOrd="0" presId="urn:microsoft.com/office/officeart/2005/8/layout/hChevron3"/>
    <dgm:cxn modelId="{67B5F3DB-2589-415D-AB58-69FEED2C6EE8}" srcId="{954F23A9-9611-42E1-B130-59DEF1D0B028}" destId="{42573DA1-E5C0-4454-BA38-86208480340F}" srcOrd="0" destOrd="0" parTransId="{80897334-2875-42CC-8A8D-19B57EFCD6D0}" sibTransId="{B5DAF32E-DC51-45A0-9BC1-95AA7E63E3FC}"/>
    <dgm:cxn modelId="{76A62607-02C7-41AC-A168-23AA2BAEB65F}" type="presParOf" srcId="{2490A439-A559-4EAB-B674-2B1429D4A01C}" destId="{3EB3AAE4-2A4A-4AEE-9237-EB393DF9C0C9}" srcOrd="0" destOrd="0" presId="urn:microsoft.com/office/officeart/2005/8/layout/hChevron3"/>
    <dgm:cxn modelId="{03DD3807-6F83-4200-8556-D66E3481B20E}" type="presParOf" srcId="{2490A439-A559-4EAB-B674-2B1429D4A01C}" destId="{7342673E-F02B-4C24-BFD2-A368532AD47F}" srcOrd="1" destOrd="0" presId="urn:microsoft.com/office/officeart/2005/8/layout/hChevron3"/>
    <dgm:cxn modelId="{81973597-714A-462B-9466-7237E3935D0E}" type="presParOf" srcId="{2490A439-A559-4EAB-B674-2B1429D4A01C}" destId="{BF56EA96-E2EB-447E-A03A-C025101BB546}" srcOrd="2" destOrd="0" presId="urn:microsoft.com/office/officeart/2005/8/layout/hChevron3"/>
    <dgm:cxn modelId="{F8E87A48-5B65-460D-B04B-8F6A32438041}" type="presParOf" srcId="{2490A439-A559-4EAB-B674-2B1429D4A01C}" destId="{5FB2F361-C0BA-4B13-9822-B04F4D0A7C25}" srcOrd="3" destOrd="0" presId="urn:microsoft.com/office/officeart/2005/8/layout/hChevron3"/>
    <dgm:cxn modelId="{8C89642F-03A0-4FC3-A01A-8D4F1EDB8441}" type="presParOf" srcId="{2490A439-A559-4EAB-B674-2B1429D4A01C}" destId="{7AF0A43C-9A73-439D-8D15-F06EBF2DAAC9}" srcOrd="4" destOrd="0" presId="urn:microsoft.com/office/officeart/2005/8/layout/hChevron3"/>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54F23A9-9611-42E1-B130-59DEF1D0B028}" type="doc">
      <dgm:prSet loTypeId="urn:microsoft.com/office/officeart/2005/8/layout/hChevron3" loCatId="process" qsTypeId="urn:microsoft.com/office/officeart/2005/8/quickstyle/simple3" qsCatId="simple" csTypeId="urn:microsoft.com/office/officeart/2005/8/colors/colorful2" csCatId="colorful" phldr="1"/>
      <dgm:spPr/>
    </dgm:pt>
    <dgm:pt modelId="{42573DA1-E5C0-4454-BA38-86208480340F}">
      <dgm:prSet phldrT="[Tekst]"/>
      <dgm:spPr/>
      <dgm:t>
        <a:bodyPr/>
        <a:lstStyle/>
        <a:p>
          <a:r>
            <a:rPr lang="pl-PL" smtClean="0">
              <a:solidFill>
                <a:srgbClr val="000000"/>
              </a:solidFill>
              <a:latin typeface="+mn-lt"/>
            </a:rPr>
            <a:t>Policjant nie znalazł moich danych w rejestrze i nie mam dokumentu przy sobie</a:t>
          </a:r>
          <a:endParaRPr lang="pl-PL" dirty="0" smtClean="0">
            <a:solidFill>
              <a:srgbClr val="000000"/>
            </a:solidFill>
            <a:latin typeface="+mn-lt"/>
          </a:endParaRPr>
        </a:p>
      </dgm:t>
    </dgm:pt>
    <dgm:pt modelId="{80897334-2875-42CC-8A8D-19B57EFCD6D0}" type="parTrans" cxnId="{67B5F3DB-2589-415D-AB58-69FEED2C6EE8}">
      <dgm:prSet/>
      <dgm:spPr/>
      <dgm:t>
        <a:bodyPr/>
        <a:lstStyle/>
        <a:p>
          <a:endParaRPr lang="pl-PL">
            <a:solidFill>
              <a:srgbClr val="000000"/>
            </a:solidFill>
            <a:latin typeface="+mn-lt"/>
          </a:endParaRPr>
        </a:p>
      </dgm:t>
    </dgm:pt>
    <dgm:pt modelId="{B5DAF32E-DC51-45A0-9BC1-95AA7E63E3FC}" type="sibTrans" cxnId="{67B5F3DB-2589-415D-AB58-69FEED2C6EE8}">
      <dgm:prSet/>
      <dgm:spPr/>
      <dgm:t>
        <a:bodyPr/>
        <a:lstStyle/>
        <a:p>
          <a:endParaRPr lang="pl-PL">
            <a:solidFill>
              <a:srgbClr val="000000"/>
            </a:solidFill>
            <a:latin typeface="+mn-lt"/>
          </a:endParaRPr>
        </a:p>
      </dgm:t>
    </dgm:pt>
    <dgm:pt modelId="{27D6E915-2CF1-4DAC-9A59-4F31D3F08E76}">
      <dgm:prSet phldrT="[Tekst]" custT="1"/>
      <dgm:spPr/>
      <dgm:t>
        <a:bodyPr/>
        <a:lstStyle/>
        <a:p>
          <a:r>
            <a:rPr lang="pl-PL" sz="1200" smtClean="0">
              <a:solidFill>
                <a:srgbClr val="000000"/>
              </a:solidFill>
              <a:latin typeface="+mn-lt"/>
            </a:rPr>
            <a:t>Jeśli istnieje podejrzenie, że nie masz uprawnień a Policjant nie dopuści do dalszej jazdy. Twój samochód może zostać odholowany – chyba że jedziesz z kimś kto ma prawo jazdy i może poprowadzić dalej. Możesz też poprosić aby ktoś z rodziny zrobił zdjęcie twojego dokumentu, który masz w domu i wysłał.</a:t>
          </a:r>
          <a:endParaRPr lang="pl-PL" sz="1200" dirty="0" smtClean="0">
            <a:solidFill>
              <a:srgbClr val="000000"/>
            </a:solidFill>
            <a:latin typeface="+mn-lt"/>
          </a:endParaRPr>
        </a:p>
      </dgm:t>
    </dgm:pt>
    <dgm:pt modelId="{B183E1A0-A31B-4733-A2A7-D6B782C094CD}" type="parTrans" cxnId="{02DA1AA1-AE76-41CE-8E2C-AC4697F41C50}">
      <dgm:prSet/>
      <dgm:spPr/>
      <dgm:t>
        <a:bodyPr/>
        <a:lstStyle/>
        <a:p>
          <a:endParaRPr lang="pl-PL">
            <a:solidFill>
              <a:srgbClr val="000000"/>
            </a:solidFill>
            <a:latin typeface="+mn-lt"/>
          </a:endParaRPr>
        </a:p>
      </dgm:t>
    </dgm:pt>
    <dgm:pt modelId="{F1ECC384-23A6-469E-ACE7-915A3ECCC72F}" type="sibTrans" cxnId="{02DA1AA1-AE76-41CE-8E2C-AC4697F41C50}">
      <dgm:prSet/>
      <dgm:spPr/>
      <dgm:t>
        <a:bodyPr/>
        <a:lstStyle/>
        <a:p>
          <a:endParaRPr lang="pl-PL">
            <a:solidFill>
              <a:srgbClr val="000000"/>
            </a:solidFill>
            <a:latin typeface="+mn-lt"/>
          </a:endParaRPr>
        </a:p>
      </dgm:t>
    </dgm:pt>
    <dgm:pt modelId="{B118BB19-5A0F-4AA7-8D33-2D28756F8388}">
      <dgm:prSet phldrT="[Tekst]"/>
      <dgm:spPr/>
      <dgm:t>
        <a:bodyPr/>
        <a:lstStyle/>
        <a:p>
          <a:r>
            <a:rPr lang="pl-PL" smtClean="0">
              <a:solidFill>
                <a:srgbClr val="000000"/>
              </a:solidFill>
              <a:latin typeface="+mn-lt"/>
            </a:rPr>
            <a:t>Możesz zgłosić brak danych – tak jak opisano w punkcie powyżej.</a:t>
          </a:r>
          <a:endParaRPr lang="pl-PL" dirty="0">
            <a:solidFill>
              <a:srgbClr val="000000"/>
            </a:solidFill>
            <a:latin typeface="+mn-lt"/>
          </a:endParaRPr>
        </a:p>
      </dgm:t>
    </dgm:pt>
    <dgm:pt modelId="{8A11FDB7-1F88-4C4F-B277-3566E7279AFD}" type="parTrans" cxnId="{0357FD94-A810-4812-B7BF-239AF753F287}">
      <dgm:prSet/>
      <dgm:spPr/>
      <dgm:t>
        <a:bodyPr/>
        <a:lstStyle/>
        <a:p>
          <a:endParaRPr lang="pl-PL">
            <a:solidFill>
              <a:srgbClr val="000000"/>
            </a:solidFill>
            <a:latin typeface="+mn-lt"/>
          </a:endParaRPr>
        </a:p>
      </dgm:t>
    </dgm:pt>
    <dgm:pt modelId="{154ACFC3-82C7-4B78-BC5E-DF863985F492}" type="sibTrans" cxnId="{0357FD94-A810-4812-B7BF-239AF753F287}">
      <dgm:prSet/>
      <dgm:spPr/>
      <dgm:t>
        <a:bodyPr/>
        <a:lstStyle/>
        <a:p>
          <a:endParaRPr lang="pl-PL">
            <a:solidFill>
              <a:srgbClr val="000000"/>
            </a:solidFill>
            <a:latin typeface="+mn-lt"/>
          </a:endParaRPr>
        </a:p>
      </dgm:t>
    </dgm:pt>
    <dgm:pt modelId="{CE9B3B90-190B-4A5E-8C18-D25D428FED77}">
      <dgm:prSet/>
      <dgm:spPr/>
      <dgm:t>
        <a:bodyPr/>
        <a:lstStyle/>
        <a:p>
          <a:r>
            <a:rPr lang="pl-PL" smtClean="0">
              <a:solidFill>
                <a:srgbClr val="000000"/>
              </a:solidFill>
              <a:latin typeface="+mn-lt"/>
            </a:rPr>
            <a:t>Policjant rozpocznie postępowanie aby wyjaśnić sytuację. Dziś również tak to wygląda gdy nie ma pewności czy kierowca ma uprawnienia. Jeśli dane zostaną potwierdzone Policja umorzy postępowanie.  .</a:t>
          </a:r>
          <a:endParaRPr lang="pl-PL" dirty="0">
            <a:solidFill>
              <a:srgbClr val="000000"/>
            </a:solidFill>
            <a:latin typeface="+mn-lt"/>
          </a:endParaRPr>
        </a:p>
      </dgm:t>
    </dgm:pt>
    <dgm:pt modelId="{251A81AC-AD2F-49B0-8070-D5D4266F376A}" type="parTrans" cxnId="{6B4EEBD7-29DE-4D4E-83EA-E2E08B486E3E}">
      <dgm:prSet/>
      <dgm:spPr/>
      <dgm:t>
        <a:bodyPr/>
        <a:lstStyle/>
        <a:p>
          <a:endParaRPr lang="pl-PL">
            <a:solidFill>
              <a:srgbClr val="000000"/>
            </a:solidFill>
            <a:latin typeface="+mn-lt"/>
          </a:endParaRPr>
        </a:p>
      </dgm:t>
    </dgm:pt>
    <dgm:pt modelId="{375824CC-E50A-4D26-A7C0-693CA61B91B5}" type="sibTrans" cxnId="{6B4EEBD7-29DE-4D4E-83EA-E2E08B486E3E}">
      <dgm:prSet/>
      <dgm:spPr/>
      <dgm:t>
        <a:bodyPr/>
        <a:lstStyle/>
        <a:p>
          <a:endParaRPr lang="pl-PL">
            <a:solidFill>
              <a:srgbClr val="000000"/>
            </a:solidFill>
            <a:latin typeface="+mn-lt"/>
          </a:endParaRPr>
        </a:p>
      </dgm:t>
    </dgm:pt>
    <dgm:pt modelId="{2490A439-A559-4EAB-B674-2B1429D4A01C}" type="pres">
      <dgm:prSet presAssocID="{954F23A9-9611-42E1-B130-59DEF1D0B028}" presName="Name0" presStyleCnt="0">
        <dgm:presLayoutVars>
          <dgm:dir/>
          <dgm:resizeHandles val="exact"/>
        </dgm:presLayoutVars>
      </dgm:prSet>
      <dgm:spPr/>
    </dgm:pt>
    <dgm:pt modelId="{3EB3AAE4-2A4A-4AEE-9237-EB393DF9C0C9}" type="pres">
      <dgm:prSet presAssocID="{42573DA1-E5C0-4454-BA38-86208480340F}" presName="parTxOnly" presStyleLbl="node1" presStyleIdx="0" presStyleCnt="4" custScaleX="68180" custLinFactNeighborX="-498" custLinFactNeighborY="0">
        <dgm:presLayoutVars>
          <dgm:bulletEnabled val="1"/>
        </dgm:presLayoutVars>
      </dgm:prSet>
      <dgm:spPr/>
      <dgm:t>
        <a:bodyPr/>
        <a:lstStyle/>
        <a:p>
          <a:endParaRPr lang="pl-PL"/>
        </a:p>
      </dgm:t>
    </dgm:pt>
    <dgm:pt modelId="{7342673E-F02B-4C24-BFD2-A368532AD47F}" type="pres">
      <dgm:prSet presAssocID="{B5DAF32E-DC51-45A0-9BC1-95AA7E63E3FC}" presName="parSpace" presStyleCnt="0"/>
      <dgm:spPr/>
    </dgm:pt>
    <dgm:pt modelId="{BF56EA96-E2EB-447E-A03A-C025101BB546}" type="pres">
      <dgm:prSet presAssocID="{27D6E915-2CF1-4DAC-9A59-4F31D3F08E76}" presName="parTxOnly" presStyleLbl="node1" presStyleIdx="1" presStyleCnt="4" custScaleX="113435" custLinFactNeighborX="-2979">
        <dgm:presLayoutVars>
          <dgm:bulletEnabled val="1"/>
        </dgm:presLayoutVars>
      </dgm:prSet>
      <dgm:spPr/>
      <dgm:t>
        <a:bodyPr/>
        <a:lstStyle/>
        <a:p>
          <a:endParaRPr lang="pl-PL"/>
        </a:p>
      </dgm:t>
    </dgm:pt>
    <dgm:pt modelId="{5FB2F361-C0BA-4B13-9822-B04F4D0A7C25}" type="pres">
      <dgm:prSet presAssocID="{F1ECC384-23A6-469E-ACE7-915A3ECCC72F}" presName="parSpace" presStyleCnt="0"/>
      <dgm:spPr/>
    </dgm:pt>
    <dgm:pt modelId="{20439728-6327-4738-AD69-06B65E6BE61E}" type="pres">
      <dgm:prSet presAssocID="{CE9B3B90-190B-4A5E-8C18-D25D428FED77}" presName="parTxOnly" presStyleLbl="node1" presStyleIdx="2" presStyleCnt="4">
        <dgm:presLayoutVars>
          <dgm:bulletEnabled val="1"/>
        </dgm:presLayoutVars>
      </dgm:prSet>
      <dgm:spPr/>
      <dgm:t>
        <a:bodyPr/>
        <a:lstStyle/>
        <a:p>
          <a:endParaRPr lang="pl-PL"/>
        </a:p>
      </dgm:t>
    </dgm:pt>
    <dgm:pt modelId="{2A8C2755-C4CC-4F75-86CC-7A5CC5A0D781}" type="pres">
      <dgm:prSet presAssocID="{375824CC-E50A-4D26-A7C0-693CA61B91B5}" presName="parSpace" presStyleCnt="0"/>
      <dgm:spPr/>
    </dgm:pt>
    <dgm:pt modelId="{7AF0A43C-9A73-439D-8D15-F06EBF2DAAC9}" type="pres">
      <dgm:prSet presAssocID="{B118BB19-5A0F-4AA7-8D33-2D28756F8388}" presName="parTxOnly" presStyleLbl="node1" presStyleIdx="3" presStyleCnt="4" custScaleX="65597">
        <dgm:presLayoutVars>
          <dgm:bulletEnabled val="1"/>
        </dgm:presLayoutVars>
      </dgm:prSet>
      <dgm:spPr/>
      <dgm:t>
        <a:bodyPr/>
        <a:lstStyle/>
        <a:p>
          <a:endParaRPr lang="pl-PL"/>
        </a:p>
      </dgm:t>
    </dgm:pt>
  </dgm:ptLst>
  <dgm:cxnLst>
    <dgm:cxn modelId="{0357FD94-A810-4812-B7BF-239AF753F287}" srcId="{954F23A9-9611-42E1-B130-59DEF1D0B028}" destId="{B118BB19-5A0F-4AA7-8D33-2D28756F8388}" srcOrd="3" destOrd="0" parTransId="{8A11FDB7-1F88-4C4F-B277-3566E7279AFD}" sibTransId="{154ACFC3-82C7-4B78-BC5E-DF863985F492}"/>
    <dgm:cxn modelId="{9DB66AB0-E430-4C8B-9C96-480A7D504790}" type="presOf" srcId="{B118BB19-5A0F-4AA7-8D33-2D28756F8388}" destId="{7AF0A43C-9A73-439D-8D15-F06EBF2DAAC9}" srcOrd="0" destOrd="0" presId="urn:microsoft.com/office/officeart/2005/8/layout/hChevron3"/>
    <dgm:cxn modelId="{02DA1AA1-AE76-41CE-8E2C-AC4697F41C50}" srcId="{954F23A9-9611-42E1-B130-59DEF1D0B028}" destId="{27D6E915-2CF1-4DAC-9A59-4F31D3F08E76}" srcOrd="1" destOrd="0" parTransId="{B183E1A0-A31B-4733-A2A7-D6B782C094CD}" sibTransId="{F1ECC384-23A6-469E-ACE7-915A3ECCC72F}"/>
    <dgm:cxn modelId="{6B4EEBD7-29DE-4D4E-83EA-E2E08B486E3E}" srcId="{954F23A9-9611-42E1-B130-59DEF1D0B028}" destId="{CE9B3B90-190B-4A5E-8C18-D25D428FED77}" srcOrd="2" destOrd="0" parTransId="{251A81AC-AD2F-49B0-8070-D5D4266F376A}" sibTransId="{375824CC-E50A-4D26-A7C0-693CA61B91B5}"/>
    <dgm:cxn modelId="{A5BB8E87-B40D-4B92-B1B1-F771C4C327E3}" type="presOf" srcId="{CE9B3B90-190B-4A5E-8C18-D25D428FED77}" destId="{20439728-6327-4738-AD69-06B65E6BE61E}" srcOrd="0" destOrd="0" presId="urn:microsoft.com/office/officeart/2005/8/layout/hChevron3"/>
    <dgm:cxn modelId="{AA08E11D-72BD-4064-8661-F29123CF27C7}" type="presOf" srcId="{954F23A9-9611-42E1-B130-59DEF1D0B028}" destId="{2490A439-A559-4EAB-B674-2B1429D4A01C}" srcOrd="0" destOrd="0" presId="urn:microsoft.com/office/officeart/2005/8/layout/hChevron3"/>
    <dgm:cxn modelId="{EB8E8A04-EA6F-47BD-8B5E-7428318A619E}" type="presOf" srcId="{42573DA1-E5C0-4454-BA38-86208480340F}" destId="{3EB3AAE4-2A4A-4AEE-9237-EB393DF9C0C9}" srcOrd="0" destOrd="0" presId="urn:microsoft.com/office/officeart/2005/8/layout/hChevron3"/>
    <dgm:cxn modelId="{FE495137-A559-4F67-BC29-CC411DD8A29B}" type="presOf" srcId="{27D6E915-2CF1-4DAC-9A59-4F31D3F08E76}" destId="{BF56EA96-E2EB-447E-A03A-C025101BB546}" srcOrd="0" destOrd="0" presId="urn:microsoft.com/office/officeart/2005/8/layout/hChevron3"/>
    <dgm:cxn modelId="{67B5F3DB-2589-415D-AB58-69FEED2C6EE8}" srcId="{954F23A9-9611-42E1-B130-59DEF1D0B028}" destId="{42573DA1-E5C0-4454-BA38-86208480340F}" srcOrd="0" destOrd="0" parTransId="{80897334-2875-42CC-8A8D-19B57EFCD6D0}" sibTransId="{B5DAF32E-DC51-45A0-9BC1-95AA7E63E3FC}"/>
    <dgm:cxn modelId="{C4802BC9-7B5B-4341-976D-066F58D3CD23}" type="presParOf" srcId="{2490A439-A559-4EAB-B674-2B1429D4A01C}" destId="{3EB3AAE4-2A4A-4AEE-9237-EB393DF9C0C9}" srcOrd="0" destOrd="0" presId="urn:microsoft.com/office/officeart/2005/8/layout/hChevron3"/>
    <dgm:cxn modelId="{D072FDBA-25AC-4BEA-AB5B-C6A39644D76A}" type="presParOf" srcId="{2490A439-A559-4EAB-B674-2B1429D4A01C}" destId="{7342673E-F02B-4C24-BFD2-A368532AD47F}" srcOrd="1" destOrd="0" presId="urn:microsoft.com/office/officeart/2005/8/layout/hChevron3"/>
    <dgm:cxn modelId="{65FF5246-1C6B-4E24-A6DC-128EAAEB5BE3}" type="presParOf" srcId="{2490A439-A559-4EAB-B674-2B1429D4A01C}" destId="{BF56EA96-E2EB-447E-A03A-C025101BB546}" srcOrd="2" destOrd="0" presId="urn:microsoft.com/office/officeart/2005/8/layout/hChevron3"/>
    <dgm:cxn modelId="{5790B7E7-FBB8-4D99-9B1A-BA9ECC977E91}" type="presParOf" srcId="{2490A439-A559-4EAB-B674-2B1429D4A01C}" destId="{5FB2F361-C0BA-4B13-9822-B04F4D0A7C25}" srcOrd="3" destOrd="0" presId="urn:microsoft.com/office/officeart/2005/8/layout/hChevron3"/>
    <dgm:cxn modelId="{292F3E15-2784-4C70-9E7F-15E23AE1B88C}" type="presParOf" srcId="{2490A439-A559-4EAB-B674-2B1429D4A01C}" destId="{20439728-6327-4738-AD69-06B65E6BE61E}" srcOrd="4" destOrd="0" presId="urn:microsoft.com/office/officeart/2005/8/layout/hChevron3"/>
    <dgm:cxn modelId="{412CC7E2-54B1-4F5F-AF90-48769BD10822}" type="presParOf" srcId="{2490A439-A559-4EAB-B674-2B1429D4A01C}" destId="{2A8C2755-C4CC-4F75-86CC-7A5CC5A0D781}" srcOrd="5" destOrd="0" presId="urn:microsoft.com/office/officeart/2005/8/layout/hChevron3"/>
    <dgm:cxn modelId="{87DBF021-98F7-42B6-B5BA-563E39D39C50}" type="presParOf" srcId="{2490A439-A559-4EAB-B674-2B1429D4A01C}" destId="{7AF0A43C-9A73-439D-8D15-F06EBF2DAAC9}" srcOrd="6" destOrd="0" presId="urn:microsoft.com/office/officeart/2005/8/layout/hChevron3"/>
  </dgm:cxnLst>
  <dgm:bg/>
  <dgm:whole/>
  <dgm:extLst>
    <a:ext uri="http://schemas.microsoft.com/office/drawing/2008/diagram">
      <dsp:dataModelExt xmlns:dsp="http://schemas.microsoft.com/office/drawing/2008/diagram" xmlns="" relId="rId13"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54F23A9-9611-42E1-B130-59DEF1D0B028}" type="doc">
      <dgm:prSet loTypeId="urn:microsoft.com/office/officeart/2005/8/layout/hChevron3" loCatId="process" qsTypeId="urn:microsoft.com/office/officeart/2005/8/quickstyle/simple3" qsCatId="simple" csTypeId="urn:microsoft.com/office/officeart/2005/8/colors/colorful2" csCatId="colorful" phldr="1"/>
      <dgm:spPr/>
    </dgm:pt>
    <dgm:pt modelId="{42573DA1-E5C0-4454-BA38-86208480340F}">
      <dgm:prSet phldrT="[Tekst]"/>
      <dgm:spPr/>
      <dgm:t>
        <a:bodyPr/>
        <a:lstStyle/>
        <a:p>
          <a:r>
            <a:rPr lang="pl-PL" smtClean="0">
              <a:solidFill>
                <a:srgbClr val="000000"/>
              </a:solidFill>
            </a:rPr>
            <a:t>Jeśli sprawdzane dane się nie zgadzają Policjant poinformuje cię o rozbieżności</a:t>
          </a:r>
          <a:endParaRPr lang="pl-PL" dirty="0" smtClean="0">
            <a:solidFill>
              <a:srgbClr val="000000"/>
            </a:solidFill>
          </a:endParaRPr>
        </a:p>
      </dgm:t>
    </dgm:pt>
    <dgm:pt modelId="{80897334-2875-42CC-8A8D-19B57EFCD6D0}" type="parTrans" cxnId="{67B5F3DB-2589-415D-AB58-69FEED2C6EE8}">
      <dgm:prSet/>
      <dgm:spPr/>
      <dgm:t>
        <a:bodyPr/>
        <a:lstStyle/>
        <a:p>
          <a:endParaRPr lang="pl-PL">
            <a:solidFill>
              <a:srgbClr val="000000"/>
            </a:solidFill>
          </a:endParaRPr>
        </a:p>
      </dgm:t>
    </dgm:pt>
    <dgm:pt modelId="{B5DAF32E-DC51-45A0-9BC1-95AA7E63E3FC}" type="sibTrans" cxnId="{67B5F3DB-2589-415D-AB58-69FEED2C6EE8}">
      <dgm:prSet/>
      <dgm:spPr/>
      <dgm:t>
        <a:bodyPr/>
        <a:lstStyle/>
        <a:p>
          <a:endParaRPr lang="pl-PL">
            <a:solidFill>
              <a:srgbClr val="000000"/>
            </a:solidFill>
          </a:endParaRPr>
        </a:p>
      </dgm:t>
    </dgm:pt>
    <dgm:pt modelId="{27D6E915-2CF1-4DAC-9A59-4F31D3F08E76}">
      <dgm:prSet phldrT="[Tekst]"/>
      <dgm:spPr/>
      <dgm:t>
        <a:bodyPr/>
        <a:lstStyle/>
        <a:p>
          <a:r>
            <a:rPr lang="pl-PL" smtClean="0">
              <a:solidFill>
                <a:srgbClr val="000000"/>
              </a:solidFill>
            </a:rPr>
            <a:t>Jeśli masz dokument przy sobie – możesz go okazać.</a:t>
          </a:r>
          <a:endParaRPr lang="pl-PL" dirty="0" smtClean="0">
            <a:solidFill>
              <a:srgbClr val="000000"/>
            </a:solidFill>
          </a:endParaRPr>
        </a:p>
      </dgm:t>
    </dgm:pt>
    <dgm:pt modelId="{B183E1A0-A31B-4733-A2A7-D6B782C094CD}" type="parTrans" cxnId="{02DA1AA1-AE76-41CE-8E2C-AC4697F41C50}">
      <dgm:prSet/>
      <dgm:spPr/>
      <dgm:t>
        <a:bodyPr/>
        <a:lstStyle/>
        <a:p>
          <a:endParaRPr lang="pl-PL">
            <a:solidFill>
              <a:srgbClr val="000000"/>
            </a:solidFill>
          </a:endParaRPr>
        </a:p>
      </dgm:t>
    </dgm:pt>
    <dgm:pt modelId="{F1ECC384-23A6-469E-ACE7-915A3ECCC72F}" type="sibTrans" cxnId="{02DA1AA1-AE76-41CE-8E2C-AC4697F41C50}">
      <dgm:prSet/>
      <dgm:spPr/>
      <dgm:t>
        <a:bodyPr/>
        <a:lstStyle/>
        <a:p>
          <a:endParaRPr lang="pl-PL">
            <a:solidFill>
              <a:srgbClr val="000000"/>
            </a:solidFill>
          </a:endParaRPr>
        </a:p>
      </dgm:t>
    </dgm:pt>
    <dgm:pt modelId="{B118BB19-5A0F-4AA7-8D33-2D28756F8388}">
      <dgm:prSet phldrT="[Tekst]"/>
      <dgm:spPr/>
      <dgm:t>
        <a:bodyPr/>
        <a:lstStyle/>
        <a:p>
          <a:r>
            <a:rPr lang="pl-PL" smtClean="0">
              <a:solidFill>
                <a:srgbClr val="000000"/>
              </a:solidFill>
              <a:latin typeface="+mj-lt"/>
            </a:rPr>
            <a:t>Możesz zgłosić brak danych – postępuj zgodnie ze wskazówkami w sekcji „Co zrobić jeśli usługa nie pokazuje moich danych lub jeśli moje dane są błędne?”</a:t>
          </a:r>
          <a:endParaRPr lang="pl-PL" dirty="0">
            <a:solidFill>
              <a:srgbClr val="000000"/>
            </a:solidFill>
          </a:endParaRPr>
        </a:p>
      </dgm:t>
    </dgm:pt>
    <dgm:pt modelId="{8A11FDB7-1F88-4C4F-B277-3566E7279AFD}" type="parTrans" cxnId="{0357FD94-A810-4812-B7BF-239AF753F287}">
      <dgm:prSet/>
      <dgm:spPr/>
      <dgm:t>
        <a:bodyPr/>
        <a:lstStyle/>
        <a:p>
          <a:endParaRPr lang="pl-PL">
            <a:solidFill>
              <a:srgbClr val="000000"/>
            </a:solidFill>
          </a:endParaRPr>
        </a:p>
      </dgm:t>
    </dgm:pt>
    <dgm:pt modelId="{154ACFC3-82C7-4B78-BC5E-DF863985F492}" type="sibTrans" cxnId="{0357FD94-A810-4812-B7BF-239AF753F287}">
      <dgm:prSet/>
      <dgm:spPr/>
      <dgm:t>
        <a:bodyPr/>
        <a:lstStyle/>
        <a:p>
          <a:endParaRPr lang="pl-PL">
            <a:solidFill>
              <a:srgbClr val="000000"/>
            </a:solidFill>
          </a:endParaRPr>
        </a:p>
      </dgm:t>
    </dgm:pt>
    <dgm:pt modelId="{2490A439-A559-4EAB-B674-2B1429D4A01C}" type="pres">
      <dgm:prSet presAssocID="{954F23A9-9611-42E1-B130-59DEF1D0B028}" presName="Name0" presStyleCnt="0">
        <dgm:presLayoutVars>
          <dgm:dir/>
          <dgm:resizeHandles val="exact"/>
        </dgm:presLayoutVars>
      </dgm:prSet>
      <dgm:spPr/>
    </dgm:pt>
    <dgm:pt modelId="{3EB3AAE4-2A4A-4AEE-9237-EB393DF9C0C9}" type="pres">
      <dgm:prSet presAssocID="{42573DA1-E5C0-4454-BA38-86208480340F}" presName="parTxOnly" presStyleLbl="node1" presStyleIdx="0" presStyleCnt="3">
        <dgm:presLayoutVars>
          <dgm:bulletEnabled val="1"/>
        </dgm:presLayoutVars>
      </dgm:prSet>
      <dgm:spPr/>
      <dgm:t>
        <a:bodyPr/>
        <a:lstStyle/>
        <a:p>
          <a:endParaRPr lang="pl-PL"/>
        </a:p>
      </dgm:t>
    </dgm:pt>
    <dgm:pt modelId="{7342673E-F02B-4C24-BFD2-A368532AD47F}" type="pres">
      <dgm:prSet presAssocID="{B5DAF32E-DC51-45A0-9BC1-95AA7E63E3FC}" presName="parSpace" presStyleCnt="0"/>
      <dgm:spPr/>
    </dgm:pt>
    <dgm:pt modelId="{BF56EA96-E2EB-447E-A03A-C025101BB546}" type="pres">
      <dgm:prSet presAssocID="{27D6E915-2CF1-4DAC-9A59-4F31D3F08E76}" presName="parTxOnly" presStyleLbl="node1" presStyleIdx="1" presStyleCnt="3">
        <dgm:presLayoutVars>
          <dgm:bulletEnabled val="1"/>
        </dgm:presLayoutVars>
      </dgm:prSet>
      <dgm:spPr/>
      <dgm:t>
        <a:bodyPr/>
        <a:lstStyle/>
        <a:p>
          <a:endParaRPr lang="pl-PL"/>
        </a:p>
      </dgm:t>
    </dgm:pt>
    <dgm:pt modelId="{5FB2F361-C0BA-4B13-9822-B04F4D0A7C25}" type="pres">
      <dgm:prSet presAssocID="{F1ECC384-23A6-469E-ACE7-915A3ECCC72F}" presName="parSpace" presStyleCnt="0"/>
      <dgm:spPr/>
    </dgm:pt>
    <dgm:pt modelId="{7AF0A43C-9A73-439D-8D15-F06EBF2DAAC9}" type="pres">
      <dgm:prSet presAssocID="{B118BB19-5A0F-4AA7-8D33-2D28756F8388}" presName="parTxOnly" presStyleLbl="node1" presStyleIdx="2" presStyleCnt="3">
        <dgm:presLayoutVars>
          <dgm:bulletEnabled val="1"/>
        </dgm:presLayoutVars>
      </dgm:prSet>
      <dgm:spPr/>
      <dgm:t>
        <a:bodyPr/>
        <a:lstStyle/>
        <a:p>
          <a:endParaRPr lang="pl-PL"/>
        </a:p>
      </dgm:t>
    </dgm:pt>
  </dgm:ptLst>
  <dgm:cxnLst>
    <dgm:cxn modelId="{0357FD94-A810-4812-B7BF-239AF753F287}" srcId="{954F23A9-9611-42E1-B130-59DEF1D0B028}" destId="{B118BB19-5A0F-4AA7-8D33-2D28756F8388}" srcOrd="2" destOrd="0" parTransId="{8A11FDB7-1F88-4C4F-B277-3566E7279AFD}" sibTransId="{154ACFC3-82C7-4B78-BC5E-DF863985F492}"/>
    <dgm:cxn modelId="{02DA1AA1-AE76-41CE-8E2C-AC4697F41C50}" srcId="{954F23A9-9611-42E1-B130-59DEF1D0B028}" destId="{27D6E915-2CF1-4DAC-9A59-4F31D3F08E76}" srcOrd="1" destOrd="0" parTransId="{B183E1A0-A31B-4733-A2A7-D6B782C094CD}" sibTransId="{F1ECC384-23A6-469E-ACE7-915A3ECCC72F}"/>
    <dgm:cxn modelId="{4CD5D56D-CF66-43B0-BB50-016352937882}" type="presOf" srcId="{954F23A9-9611-42E1-B130-59DEF1D0B028}" destId="{2490A439-A559-4EAB-B674-2B1429D4A01C}" srcOrd="0" destOrd="0" presId="urn:microsoft.com/office/officeart/2005/8/layout/hChevron3"/>
    <dgm:cxn modelId="{4ADFA0F0-AED9-422C-B8DB-57F2BECBAD71}" type="presOf" srcId="{B118BB19-5A0F-4AA7-8D33-2D28756F8388}" destId="{7AF0A43C-9A73-439D-8D15-F06EBF2DAAC9}" srcOrd="0" destOrd="0" presId="urn:microsoft.com/office/officeart/2005/8/layout/hChevron3"/>
    <dgm:cxn modelId="{1C456D4E-A32E-4A31-AACB-678366D3F708}" type="presOf" srcId="{42573DA1-E5C0-4454-BA38-86208480340F}" destId="{3EB3AAE4-2A4A-4AEE-9237-EB393DF9C0C9}" srcOrd="0" destOrd="0" presId="urn:microsoft.com/office/officeart/2005/8/layout/hChevron3"/>
    <dgm:cxn modelId="{02ACDAC1-29F2-4940-AF43-596420C7A88F}" type="presOf" srcId="{27D6E915-2CF1-4DAC-9A59-4F31D3F08E76}" destId="{BF56EA96-E2EB-447E-A03A-C025101BB546}" srcOrd="0" destOrd="0" presId="urn:microsoft.com/office/officeart/2005/8/layout/hChevron3"/>
    <dgm:cxn modelId="{67B5F3DB-2589-415D-AB58-69FEED2C6EE8}" srcId="{954F23A9-9611-42E1-B130-59DEF1D0B028}" destId="{42573DA1-E5C0-4454-BA38-86208480340F}" srcOrd="0" destOrd="0" parTransId="{80897334-2875-42CC-8A8D-19B57EFCD6D0}" sibTransId="{B5DAF32E-DC51-45A0-9BC1-95AA7E63E3FC}"/>
    <dgm:cxn modelId="{7BEF6C6A-5908-47AB-9C9C-83E98C2B96AA}" type="presParOf" srcId="{2490A439-A559-4EAB-B674-2B1429D4A01C}" destId="{3EB3AAE4-2A4A-4AEE-9237-EB393DF9C0C9}" srcOrd="0" destOrd="0" presId="urn:microsoft.com/office/officeart/2005/8/layout/hChevron3"/>
    <dgm:cxn modelId="{5F91D64E-8B35-4EBB-821D-22E70EFD6A7F}" type="presParOf" srcId="{2490A439-A559-4EAB-B674-2B1429D4A01C}" destId="{7342673E-F02B-4C24-BFD2-A368532AD47F}" srcOrd="1" destOrd="0" presId="urn:microsoft.com/office/officeart/2005/8/layout/hChevron3"/>
    <dgm:cxn modelId="{B99C1CC9-F266-4064-BA06-BF7C1B2B0848}" type="presParOf" srcId="{2490A439-A559-4EAB-B674-2B1429D4A01C}" destId="{BF56EA96-E2EB-447E-A03A-C025101BB546}" srcOrd="2" destOrd="0" presId="urn:microsoft.com/office/officeart/2005/8/layout/hChevron3"/>
    <dgm:cxn modelId="{3C60C903-2A8C-42DD-A51E-05E08E2DD663}" type="presParOf" srcId="{2490A439-A559-4EAB-B674-2B1429D4A01C}" destId="{5FB2F361-C0BA-4B13-9822-B04F4D0A7C25}" srcOrd="3" destOrd="0" presId="urn:microsoft.com/office/officeart/2005/8/layout/hChevron3"/>
    <dgm:cxn modelId="{9F3EFF53-2EDF-4583-9584-3AF40AF76720}" type="presParOf" srcId="{2490A439-A559-4EAB-B674-2B1429D4A01C}" destId="{7AF0A43C-9A73-439D-8D15-F06EBF2DAAC9}" srcOrd="4" destOrd="0" presId="urn:microsoft.com/office/officeart/2005/8/layout/hChevron3"/>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54F23A9-9611-42E1-B130-59DEF1D0B028}" type="doc">
      <dgm:prSet loTypeId="urn:microsoft.com/office/officeart/2005/8/layout/hChevron3" loCatId="process" qsTypeId="urn:microsoft.com/office/officeart/2005/8/quickstyle/simple3" qsCatId="simple" csTypeId="urn:microsoft.com/office/officeart/2005/8/colors/colorful2" csCatId="colorful" phldr="1"/>
      <dgm:spPr/>
    </dgm:pt>
    <dgm:pt modelId="{42573DA1-E5C0-4454-BA38-86208480340F}">
      <dgm:prSet phldrT="[Tekst]"/>
      <dgm:spPr/>
      <dgm:t>
        <a:bodyPr/>
        <a:lstStyle/>
        <a:p>
          <a:r>
            <a:rPr lang="pl-PL" smtClean="0">
              <a:solidFill>
                <a:srgbClr val="000000"/>
              </a:solidFill>
            </a:rPr>
            <a:t>Nie można sprawdzić danych</a:t>
          </a:r>
          <a:endParaRPr lang="pl-PL" dirty="0" smtClean="0">
            <a:solidFill>
              <a:srgbClr val="000000"/>
            </a:solidFill>
          </a:endParaRPr>
        </a:p>
      </dgm:t>
    </dgm:pt>
    <dgm:pt modelId="{80897334-2875-42CC-8A8D-19B57EFCD6D0}" type="parTrans" cxnId="{67B5F3DB-2589-415D-AB58-69FEED2C6EE8}">
      <dgm:prSet/>
      <dgm:spPr/>
      <dgm:t>
        <a:bodyPr/>
        <a:lstStyle/>
        <a:p>
          <a:endParaRPr lang="pl-PL">
            <a:solidFill>
              <a:srgbClr val="000000"/>
            </a:solidFill>
          </a:endParaRPr>
        </a:p>
      </dgm:t>
    </dgm:pt>
    <dgm:pt modelId="{B5DAF32E-DC51-45A0-9BC1-95AA7E63E3FC}" type="sibTrans" cxnId="{67B5F3DB-2589-415D-AB58-69FEED2C6EE8}">
      <dgm:prSet/>
      <dgm:spPr/>
      <dgm:t>
        <a:bodyPr/>
        <a:lstStyle/>
        <a:p>
          <a:endParaRPr lang="pl-PL">
            <a:solidFill>
              <a:srgbClr val="000000"/>
            </a:solidFill>
          </a:endParaRPr>
        </a:p>
      </dgm:t>
    </dgm:pt>
    <dgm:pt modelId="{27D6E915-2CF1-4DAC-9A59-4F31D3F08E76}">
      <dgm:prSet phldrT="[Tekst]"/>
      <dgm:spPr/>
      <dgm:t>
        <a:bodyPr/>
        <a:lstStyle/>
        <a:p>
          <a:r>
            <a:rPr lang="pl-PL" smtClean="0">
              <a:solidFill>
                <a:srgbClr val="000000"/>
              </a:solidFill>
            </a:rPr>
            <a:t>Masz mPrawoJazdy w aplikacji mObywatel? – okaż je Policjantowi – awaria nie musi dotyczyć systemu centralnej ewidencji kierowców – jeśli masz dane w swoim telefonie będziesz mógł pojechać dalej.</a:t>
          </a:r>
          <a:endParaRPr lang="pl-PL" dirty="0" smtClean="0">
            <a:solidFill>
              <a:srgbClr val="000000"/>
            </a:solidFill>
          </a:endParaRPr>
        </a:p>
      </dgm:t>
    </dgm:pt>
    <dgm:pt modelId="{B183E1A0-A31B-4733-A2A7-D6B782C094CD}" type="parTrans" cxnId="{02DA1AA1-AE76-41CE-8E2C-AC4697F41C50}">
      <dgm:prSet/>
      <dgm:spPr/>
      <dgm:t>
        <a:bodyPr/>
        <a:lstStyle/>
        <a:p>
          <a:endParaRPr lang="pl-PL">
            <a:solidFill>
              <a:srgbClr val="000000"/>
            </a:solidFill>
          </a:endParaRPr>
        </a:p>
      </dgm:t>
    </dgm:pt>
    <dgm:pt modelId="{F1ECC384-23A6-469E-ACE7-915A3ECCC72F}" type="sibTrans" cxnId="{02DA1AA1-AE76-41CE-8E2C-AC4697F41C50}">
      <dgm:prSet/>
      <dgm:spPr/>
      <dgm:t>
        <a:bodyPr/>
        <a:lstStyle/>
        <a:p>
          <a:endParaRPr lang="pl-PL">
            <a:solidFill>
              <a:srgbClr val="000000"/>
            </a:solidFill>
          </a:endParaRPr>
        </a:p>
      </dgm:t>
    </dgm:pt>
    <dgm:pt modelId="{B118BB19-5A0F-4AA7-8D33-2D28756F8388}">
      <dgm:prSet phldrT="[Tekst]"/>
      <dgm:spPr/>
      <dgm:t>
        <a:bodyPr/>
        <a:lstStyle/>
        <a:p>
          <a:r>
            <a:rPr lang="pl-PL" smtClean="0">
              <a:solidFill>
                <a:srgbClr val="000000"/>
              </a:solidFill>
            </a:rPr>
            <a:t>Jeśli masz prawo jazdy przy sobie – możesz je okazać - to nadal dokument, który stwierdza twoje uprawnienia.</a:t>
          </a:r>
          <a:endParaRPr lang="pl-PL" dirty="0">
            <a:solidFill>
              <a:srgbClr val="000000"/>
            </a:solidFill>
          </a:endParaRPr>
        </a:p>
      </dgm:t>
    </dgm:pt>
    <dgm:pt modelId="{8A11FDB7-1F88-4C4F-B277-3566E7279AFD}" type="parTrans" cxnId="{0357FD94-A810-4812-B7BF-239AF753F287}">
      <dgm:prSet/>
      <dgm:spPr/>
      <dgm:t>
        <a:bodyPr/>
        <a:lstStyle/>
        <a:p>
          <a:endParaRPr lang="pl-PL">
            <a:solidFill>
              <a:srgbClr val="000000"/>
            </a:solidFill>
          </a:endParaRPr>
        </a:p>
      </dgm:t>
    </dgm:pt>
    <dgm:pt modelId="{154ACFC3-82C7-4B78-BC5E-DF863985F492}" type="sibTrans" cxnId="{0357FD94-A810-4812-B7BF-239AF753F287}">
      <dgm:prSet/>
      <dgm:spPr/>
      <dgm:t>
        <a:bodyPr/>
        <a:lstStyle/>
        <a:p>
          <a:endParaRPr lang="pl-PL">
            <a:solidFill>
              <a:srgbClr val="000000"/>
            </a:solidFill>
          </a:endParaRPr>
        </a:p>
      </dgm:t>
    </dgm:pt>
    <dgm:pt modelId="{2490A439-A559-4EAB-B674-2B1429D4A01C}" type="pres">
      <dgm:prSet presAssocID="{954F23A9-9611-42E1-B130-59DEF1D0B028}" presName="Name0" presStyleCnt="0">
        <dgm:presLayoutVars>
          <dgm:dir/>
          <dgm:resizeHandles val="exact"/>
        </dgm:presLayoutVars>
      </dgm:prSet>
      <dgm:spPr/>
    </dgm:pt>
    <dgm:pt modelId="{3EB3AAE4-2A4A-4AEE-9237-EB393DF9C0C9}" type="pres">
      <dgm:prSet presAssocID="{42573DA1-E5C0-4454-BA38-86208480340F}" presName="parTxOnly" presStyleLbl="node1" presStyleIdx="0" presStyleCnt="3">
        <dgm:presLayoutVars>
          <dgm:bulletEnabled val="1"/>
        </dgm:presLayoutVars>
      </dgm:prSet>
      <dgm:spPr/>
      <dgm:t>
        <a:bodyPr/>
        <a:lstStyle/>
        <a:p>
          <a:endParaRPr lang="pl-PL"/>
        </a:p>
      </dgm:t>
    </dgm:pt>
    <dgm:pt modelId="{7342673E-F02B-4C24-BFD2-A368532AD47F}" type="pres">
      <dgm:prSet presAssocID="{B5DAF32E-DC51-45A0-9BC1-95AA7E63E3FC}" presName="parSpace" presStyleCnt="0"/>
      <dgm:spPr/>
    </dgm:pt>
    <dgm:pt modelId="{BF56EA96-E2EB-447E-A03A-C025101BB546}" type="pres">
      <dgm:prSet presAssocID="{27D6E915-2CF1-4DAC-9A59-4F31D3F08E76}" presName="parTxOnly" presStyleLbl="node1" presStyleIdx="1" presStyleCnt="3" custScaleX="113233">
        <dgm:presLayoutVars>
          <dgm:bulletEnabled val="1"/>
        </dgm:presLayoutVars>
      </dgm:prSet>
      <dgm:spPr/>
      <dgm:t>
        <a:bodyPr/>
        <a:lstStyle/>
        <a:p>
          <a:endParaRPr lang="pl-PL"/>
        </a:p>
      </dgm:t>
    </dgm:pt>
    <dgm:pt modelId="{5FB2F361-C0BA-4B13-9822-B04F4D0A7C25}" type="pres">
      <dgm:prSet presAssocID="{F1ECC384-23A6-469E-ACE7-915A3ECCC72F}" presName="parSpace" presStyleCnt="0"/>
      <dgm:spPr/>
    </dgm:pt>
    <dgm:pt modelId="{7AF0A43C-9A73-439D-8D15-F06EBF2DAAC9}" type="pres">
      <dgm:prSet presAssocID="{B118BB19-5A0F-4AA7-8D33-2D28756F8388}" presName="parTxOnly" presStyleLbl="node1" presStyleIdx="2" presStyleCnt="3">
        <dgm:presLayoutVars>
          <dgm:bulletEnabled val="1"/>
        </dgm:presLayoutVars>
      </dgm:prSet>
      <dgm:spPr/>
      <dgm:t>
        <a:bodyPr/>
        <a:lstStyle/>
        <a:p>
          <a:endParaRPr lang="pl-PL"/>
        </a:p>
      </dgm:t>
    </dgm:pt>
  </dgm:ptLst>
  <dgm:cxnLst>
    <dgm:cxn modelId="{0AE6C621-C9B2-41D7-9803-76DC7E77A81F}" type="presOf" srcId="{27D6E915-2CF1-4DAC-9A59-4F31D3F08E76}" destId="{BF56EA96-E2EB-447E-A03A-C025101BB546}" srcOrd="0" destOrd="0" presId="urn:microsoft.com/office/officeart/2005/8/layout/hChevron3"/>
    <dgm:cxn modelId="{0357FD94-A810-4812-B7BF-239AF753F287}" srcId="{954F23A9-9611-42E1-B130-59DEF1D0B028}" destId="{B118BB19-5A0F-4AA7-8D33-2D28756F8388}" srcOrd="2" destOrd="0" parTransId="{8A11FDB7-1F88-4C4F-B277-3566E7279AFD}" sibTransId="{154ACFC3-82C7-4B78-BC5E-DF863985F492}"/>
    <dgm:cxn modelId="{02DA1AA1-AE76-41CE-8E2C-AC4697F41C50}" srcId="{954F23A9-9611-42E1-B130-59DEF1D0B028}" destId="{27D6E915-2CF1-4DAC-9A59-4F31D3F08E76}" srcOrd="1" destOrd="0" parTransId="{B183E1A0-A31B-4733-A2A7-D6B782C094CD}" sibTransId="{F1ECC384-23A6-469E-ACE7-915A3ECCC72F}"/>
    <dgm:cxn modelId="{392EA887-8724-4ECB-B661-ED7C2792CD5B}" type="presOf" srcId="{B118BB19-5A0F-4AA7-8D33-2D28756F8388}" destId="{7AF0A43C-9A73-439D-8D15-F06EBF2DAAC9}" srcOrd="0" destOrd="0" presId="urn:microsoft.com/office/officeart/2005/8/layout/hChevron3"/>
    <dgm:cxn modelId="{66DB4B82-33D1-4A16-88F8-C02A68A96772}" type="presOf" srcId="{42573DA1-E5C0-4454-BA38-86208480340F}" destId="{3EB3AAE4-2A4A-4AEE-9237-EB393DF9C0C9}" srcOrd="0" destOrd="0" presId="urn:microsoft.com/office/officeart/2005/8/layout/hChevron3"/>
    <dgm:cxn modelId="{C5270722-4F01-406B-BBCB-2A8E2D5CCDF0}" type="presOf" srcId="{954F23A9-9611-42E1-B130-59DEF1D0B028}" destId="{2490A439-A559-4EAB-B674-2B1429D4A01C}" srcOrd="0" destOrd="0" presId="urn:microsoft.com/office/officeart/2005/8/layout/hChevron3"/>
    <dgm:cxn modelId="{67B5F3DB-2589-415D-AB58-69FEED2C6EE8}" srcId="{954F23A9-9611-42E1-B130-59DEF1D0B028}" destId="{42573DA1-E5C0-4454-BA38-86208480340F}" srcOrd="0" destOrd="0" parTransId="{80897334-2875-42CC-8A8D-19B57EFCD6D0}" sibTransId="{B5DAF32E-DC51-45A0-9BC1-95AA7E63E3FC}"/>
    <dgm:cxn modelId="{95D09AE1-0D71-48D4-960F-9CCBCF4C070F}" type="presParOf" srcId="{2490A439-A559-4EAB-B674-2B1429D4A01C}" destId="{3EB3AAE4-2A4A-4AEE-9237-EB393DF9C0C9}" srcOrd="0" destOrd="0" presId="urn:microsoft.com/office/officeart/2005/8/layout/hChevron3"/>
    <dgm:cxn modelId="{C7CA521B-60F1-4E95-87AB-B5ABDF59DDB1}" type="presParOf" srcId="{2490A439-A559-4EAB-B674-2B1429D4A01C}" destId="{7342673E-F02B-4C24-BFD2-A368532AD47F}" srcOrd="1" destOrd="0" presId="urn:microsoft.com/office/officeart/2005/8/layout/hChevron3"/>
    <dgm:cxn modelId="{A04648DD-DA56-48F4-84B2-8AD699D22F6F}" type="presParOf" srcId="{2490A439-A559-4EAB-B674-2B1429D4A01C}" destId="{BF56EA96-E2EB-447E-A03A-C025101BB546}" srcOrd="2" destOrd="0" presId="urn:microsoft.com/office/officeart/2005/8/layout/hChevron3"/>
    <dgm:cxn modelId="{9429CB28-ACBE-4142-BFBF-DD9B4AF58CCD}" type="presParOf" srcId="{2490A439-A559-4EAB-B674-2B1429D4A01C}" destId="{5FB2F361-C0BA-4B13-9822-B04F4D0A7C25}" srcOrd="3" destOrd="0" presId="urn:microsoft.com/office/officeart/2005/8/layout/hChevron3"/>
    <dgm:cxn modelId="{0556BBA2-A6BE-43AA-83D7-4E9914522850}" type="presParOf" srcId="{2490A439-A559-4EAB-B674-2B1429D4A01C}" destId="{7AF0A43C-9A73-439D-8D15-F06EBF2DAAC9}" srcOrd="4" destOrd="0" presId="urn:microsoft.com/office/officeart/2005/8/layout/hChevron3"/>
  </dgm:cxnLst>
  <dgm:bg/>
  <dgm:whole/>
  <dgm:extLst>
    <a:ext uri="http://schemas.microsoft.com/office/drawing/2008/diagram">
      <dsp:dataModelExt xmlns:dsp="http://schemas.microsoft.com/office/drawing/2008/diagram" xmlns="" relId="rId13"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E8EE129-2CCD-4145-9D88-F78F30EE868E}">
      <dsp:nvSpPr>
        <dsp:cNvPr id="0" name=""/>
        <dsp:cNvSpPr/>
      </dsp:nvSpPr>
      <dsp:spPr>
        <a:xfrm rot="10800000">
          <a:off x="2627610" y="529"/>
          <a:ext cx="9201378" cy="1239881"/>
        </a:xfrm>
        <a:prstGeom prst="homePlate">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46753" tIns="68580" rIns="128016" bIns="68580" numCol="1" spcCol="1270" anchor="ctr" anchorCtr="0">
          <a:noAutofit/>
        </a:bodyPr>
        <a:lstStyle/>
        <a:p>
          <a:pPr lvl="0" algn="ctr" defTabSz="800100">
            <a:lnSpc>
              <a:spcPct val="90000"/>
            </a:lnSpc>
            <a:spcBef>
              <a:spcPct val="0"/>
            </a:spcBef>
            <a:spcAft>
              <a:spcPct val="35000"/>
            </a:spcAft>
          </a:pPr>
          <a:r>
            <a:rPr lang="pl-PL" sz="1800" kern="1200" dirty="0" smtClean="0">
              <a:solidFill>
                <a:schemeClr val="bg2">
                  <a:lumMod val="50000"/>
                </a:schemeClr>
              </a:solidFill>
              <a:effectLst>
                <a:outerShdw blurRad="50800" dist="38100" dir="8100000" algn="tr" rotWithShape="0">
                  <a:prstClr val="black">
                    <a:alpha val="40000"/>
                  </a:prstClr>
                </a:outerShdw>
              </a:effectLst>
              <a:latin typeface="+mj-lt"/>
              <a:ea typeface="+mn-ea"/>
              <a:cs typeface="+mn-cs"/>
            </a:rPr>
            <a:t>W czasie kontroli drogowej Policja lub inny organ sprawdzi czy kierowca posiada uprawnienia w centralnej ewidencji kierowców</a:t>
          </a:r>
        </a:p>
        <a:p>
          <a:pPr lvl="0" algn="ctr" defTabSz="800100">
            <a:lnSpc>
              <a:spcPct val="90000"/>
            </a:lnSpc>
            <a:spcBef>
              <a:spcPct val="0"/>
            </a:spcBef>
            <a:spcAft>
              <a:spcPct val="35000"/>
            </a:spcAft>
          </a:pPr>
          <a:endParaRPr lang="pl-PL" sz="1700" kern="1200" dirty="0">
            <a:solidFill>
              <a:schemeClr val="tx2">
                <a:lumMod val="10000"/>
              </a:schemeClr>
            </a:solidFill>
          </a:endParaRPr>
        </a:p>
      </dsp:txBody>
      <dsp:txXfrm rot="10800000">
        <a:off x="2627610" y="529"/>
        <a:ext cx="9201378" cy="1239881"/>
      </dsp:txXfrm>
    </dsp:sp>
    <dsp:sp modelId="{E449569A-67AB-48AB-9A8B-E59CFF62009B}">
      <dsp:nvSpPr>
        <dsp:cNvPr id="0" name=""/>
        <dsp:cNvSpPr/>
      </dsp:nvSpPr>
      <dsp:spPr>
        <a:xfrm>
          <a:off x="2007670" y="529"/>
          <a:ext cx="1239881" cy="1239881"/>
        </a:xfrm>
        <a:prstGeom prst="ellipse">
          <a:avLst/>
        </a:prstGeom>
        <a:solidFill>
          <a:schemeClr val="accent2">
            <a:tint val="50000"/>
            <a:hueOff val="0"/>
            <a:satOff val="0"/>
            <a:lumOff val="0"/>
          </a:schemeClr>
        </a:solidFill>
        <a:ln w="9525" cap="flat" cmpd="sng" algn="ctr">
          <a:noFill/>
          <a:prstDash val="solid"/>
        </a:ln>
        <a:effectLst>
          <a:outerShdw blurRad="50800" dist="25400" dir="5400000" rotWithShape="0">
            <a:srgbClr val="000000">
              <a:alpha val="50000"/>
            </a:srgbClr>
          </a:outerShdw>
        </a:effectLst>
      </dsp:spPr>
      <dsp:style>
        <a:lnRef idx="1">
          <a:scrgbClr r="0" g="0" b="0"/>
        </a:lnRef>
        <a:fillRef idx="1">
          <a:scrgbClr r="0" g="0" b="0"/>
        </a:fillRef>
        <a:effectRef idx="1">
          <a:scrgbClr r="0" g="0" b="0"/>
        </a:effectRef>
        <a:fontRef idx="minor"/>
      </dsp:style>
    </dsp:sp>
    <dsp:sp modelId="{1957F5A7-0499-460A-8611-B234CD7E81E1}">
      <dsp:nvSpPr>
        <dsp:cNvPr id="0" name=""/>
        <dsp:cNvSpPr/>
      </dsp:nvSpPr>
      <dsp:spPr>
        <a:xfrm rot="10800000">
          <a:off x="2627610" y="1550382"/>
          <a:ext cx="9201378" cy="1239881"/>
        </a:xfrm>
        <a:prstGeom prst="homePlate">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46753" tIns="68580" rIns="128016" bIns="68580" numCol="1" spcCol="1270" anchor="ctr" anchorCtr="0">
          <a:noAutofit/>
        </a:bodyPr>
        <a:lstStyle/>
        <a:p>
          <a:pPr lvl="0" algn="ctr" defTabSz="800100">
            <a:lnSpc>
              <a:spcPct val="90000"/>
            </a:lnSpc>
            <a:spcBef>
              <a:spcPct val="0"/>
            </a:spcBef>
            <a:spcAft>
              <a:spcPct val="35000"/>
            </a:spcAft>
          </a:pPr>
          <a:r>
            <a:rPr lang="pl-PL" sz="1800" kern="1200" dirty="0" smtClean="0">
              <a:solidFill>
                <a:schemeClr val="bg2">
                  <a:lumMod val="50000"/>
                </a:schemeClr>
              </a:solidFill>
              <a:effectLst>
                <a:outerShdw blurRad="50800" dist="38100" dir="8100000" algn="tr" rotWithShape="0">
                  <a:prstClr val="black">
                    <a:alpha val="40000"/>
                  </a:prstClr>
                </a:outerShdw>
              </a:effectLst>
              <a:latin typeface="+mj-lt"/>
              <a:ea typeface="+mn-ea"/>
              <a:cs typeface="+mn-cs"/>
            </a:rPr>
            <a:t>Ewidencja ta powstała kilkanaście lat temu dlatego w niektórych przypadkach mogą pojawiać się w niej błędy lub braki. Wynikają one z niedoskonałości starych już systemów, nad których modernizacją prowadzone są prace a także z błędów operatorów przy wprowadzaniu danych</a:t>
          </a:r>
          <a:endParaRPr lang="pl-PL" sz="1800" kern="1200" dirty="0">
            <a:solidFill>
              <a:schemeClr val="bg2">
                <a:lumMod val="50000"/>
              </a:schemeClr>
            </a:solidFill>
            <a:effectLst>
              <a:outerShdw blurRad="50800" dist="38100" dir="8100000" algn="tr" rotWithShape="0">
                <a:prstClr val="black">
                  <a:alpha val="40000"/>
                </a:prstClr>
              </a:outerShdw>
            </a:effectLst>
            <a:latin typeface="+mj-lt"/>
            <a:ea typeface="+mn-ea"/>
            <a:cs typeface="+mn-cs"/>
          </a:endParaRPr>
        </a:p>
      </dsp:txBody>
      <dsp:txXfrm rot="10800000">
        <a:off x="2627610" y="1550382"/>
        <a:ext cx="9201378" cy="1239881"/>
      </dsp:txXfrm>
    </dsp:sp>
    <dsp:sp modelId="{96F6B311-8116-4FF2-877A-33BBC3EC7AE2}">
      <dsp:nvSpPr>
        <dsp:cNvPr id="0" name=""/>
        <dsp:cNvSpPr/>
      </dsp:nvSpPr>
      <dsp:spPr>
        <a:xfrm>
          <a:off x="2007670" y="1550382"/>
          <a:ext cx="1239881" cy="1239881"/>
        </a:xfrm>
        <a:prstGeom prst="ellipse">
          <a:avLst/>
        </a:prstGeom>
        <a:solidFill>
          <a:schemeClr val="accent3">
            <a:lumMod val="40000"/>
            <a:lumOff val="60000"/>
          </a:schemeClr>
        </a:solidFill>
        <a:ln w="9525" cap="flat" cmpd="sng" algn="ctr">
          <a:noFill/>
          <a:prstDash val="solid"/>
        </a:ln>
        <a:effectLst>
          <a:outerShdw blurRad="50800" dist="25400" dir="5400000" rotWithShape="0">
            <a:srgbClr val="000000">
              <a:alpha val="50000"/>
            </a:srgbClr>
          </a:outerShdw>
        </a:effectLst>
      </dsp:spPr>
      <dsp:style>
        <a:lnRef idx="1">
          <a:scrgbClr r="0" g="0" b="0"/>
        </a:lnRef>
        <a:fillRef idx="1">
          <a:scrgbClr r="0" g="0" b="0"/>
        </a:fillRef>
        <a:effectRef idx="1">
          <a:scrgbClr r="0" g="0" b="0"/>
        </a:effectRef>
        <a:fontRef idx="minor"/>
      </dsp:style>
    </dsp:sp>
    <dsp:sp modelId="{85FF3569-32FF-4D28-96A0-9D0D7D505E77}">
      <dsp:nvSpPr>
        <dsp:cNvPr id="0" name=""/>
        <dsp:cNvSpPr/>
      </dsp:nvSpPr>
      <dsp:spPr>
        <a:xfrm rot="10800000">
          <a:off x="2627610" y="3100234"/>
          <a:ext cx="9201378" cy="1239881"/>
        </a:xfrm>
        <a:prstGeom prst="homePlate">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46753" tIns="68580" rIns="128016" bIns="68580" numCol="1" spcCol="1270" anchor="ctr" anchorCtr="0">
          <a:noAutofit/>
        </a:bodyPr>
        <a:lstStyle/>
        <a:p>
          <a:pPr lvl="0" algn="ctr" defTabSz="800100">
            <a:lnSpc>
              <a:spcPct val="90000"/>
            </a:lnSpc>
            <a:spcBef>
              <a:spcPct val="0"/>
            </a:spcBef>
            <a:spcAft>
              <a:spcPct val="35000"/>
            </a:spcAft>
          </a:pPr>
          <a:r>
            <a:rPr lang="pl-PL" sz="1800" kern="1200" dirty="0" smtClean="0">
              <a:solidFill>
                <a:schemeClr val="bg2">
                  <a:lumMod val="50000"/>
                </a:schemeClr>
              </a:solidFill>
              <a:effectLst>
                <a:outerShdw blurRad="50800" dist="38100" dir="8100000" algn="tr" rotWithShape="0">
                  <a:prstClr val="black">
                    <a:alpha val="40000"/>
                  </a:prstClr>
                </a:outerShdw>
              </a:effectLst>
              <a:latin typeface="+mj-lt"/>
              <a:ea typeface="+mn-ea"/>
              <a:cs typeface="+mn-cs"/>
            </a:rPr>
            <a:t>Zanim ruszysz w drogę bez prawa jazdy sprawdź w usłudze czy Twoje dane są w ewidencji i czy są prawidłowe – upewnisz się, ze możesz bez zbędnego stresu zostawić dokument w domu</a:t>
          </a:r>
        </a:p>
        <a:p>
          <a:pPr lvl="0" algn="ctr" defTabSz="800100">
            <a:lnSpc>
              <a:spcPct val="90000"/>
            </a:lnSpc>
            <a:spcBef>
              <a:spcPct val="0"/>
            </a:spcBef>
            <a:spcAft>
              <a:spcPct val="35000"/>
            </a:spcAft>
          </a:pPr>
          <a:endParaRPr lang="pl-PL" sz="1800" kern="1200" dirty="0">
            <a:solidFill>
              <a:schemeClr val="bg2">
                <a:lumMod val="50000"/>
              </a:schemeClr>
            </a:solidFill>
            <a:effectLst>
              <a:outerShdw blurRad="50800" dist="38100" dir="8100000" algn="tr" rotWithShape="0">
                <a:prstClr val="black">
                  <a:alpha val="40000"/>
                </a:prstClr>
              </a:outerShdw>
            </a:effectLst>
            <a:latin typeface="+mj-lt"/>
            <a:ea typeface="+mn-ea"/>
            <a:cs typeface="+mn-cs"/>
          </a:endParaRPr>
        </a:p>
      </dsp:txBody>
      <dsp:txXfrm rot="10800000">
        <a:off x="2627610" y="3100234"/>
        <a:ext cx="9201378" cy="1239881"/>
      </dsp:txXfrm>
    </dsp:sp>
    <dsp:sp modelId="{CEB8340D-49E3-4462-A3B2-86AF0FA7E401}">
      <dsp:nvSpPr>
        <dsp:cNvPr id="0" name=""/>
        <dsp:cNvSpPr/>
      </dsp:nvSpPr>
      <dsp:spPr>
        <a:xfrm>
          <a:off x="2007670" y="3100234"/>
          <a:ext cx="1239881" cy="1239881"/>
        </a:xfrm>
        <a:prstGeom prst="ellipse">
          <a:avLst/>
        </a:prstGeom>
        <a:solidFill>
          <a:schemeClr val="accent4">
            <a:tint val="50000"/>
            <a:hueOff val="0"/>
            <a:satOff val="0"/>
            <a:lumOff val="0"/>
          </a:schemeClr>
        </a:solidFill>
        <a:ln w="9525" cap="flat" cmpd="sng" algn="ctr">
          <a:noFill/>
          <a:prstDash val="solid"/>
        </a:ln>
        <a:effectLst>
          <a:outerShdw blurRad="50800" dist="25400" dir="5400000" rotWithShape="0">
            <a:srgbClr val="000000">
              <a:alpha val="50000"/>
            </a:srgbClr>
          </a:outerShdw>
        </a:effectLst>
      </dsp:spPr>
      <dsp:style>
        <a:lnRef idx="1">
          <a:scrgbClr r="0" g="0" b="0"/>
        </a:lnRef>
        <a:fillRef idx="1">
          <a:scrgbClr r="0" g="0" b="0"/>
        </a:fillRef>
        <a:effectRef idx="1">
          <a:scrgbClr r="0" g="0" b="0"/>
        </a:effectRef>
        <a:fontRef idx="minor"/>
      </dsp:style>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1AC9479-8690-4134-84F8-A39EF662432F}">
      <dsp:nvSpPr>
        <dsp:cNvPr id="0" name=""/>
        <dsp:cNvSpPr/>
      </dsp:nvSpPr>
      <dsp:spPr>
        <a:xfrm>
          <a:off x="178196" y="0"/>
          <a:ext cx="1952956" cy="978277"/>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pl-PL" sz="1600" kern="1200" dirty="0" smtClean="0">
              <a:solidFill>
                <a:srgbClr val="000000"/>
              </a:solidFill>
              <a:latin typeface="+mj-lt"/>
            </a:rPr>
            <a:t>Kto i kiedy zwraca dokument? </a:t>
          </a:r>
        </a:p>
      </dsp:txBody>
      <dsp:txXfrm>
        <a:off x="178196" y="0"/>
        <a:ext cx="1952956" cy="978277"/>
      </dsp:txXfrm>
    </dsp:sp>
    <dsp:sp modelId="{008C196E-0C88-4542-8D3B-F50D7FF4F086}">
      <dsp:nvSpPr>
        <dsp:cNvPr id="0" name=""/>
        <dsp:cNvSpPr/>
      </dsp:nvSpPr>
      <dsp:spPr>
        <a:xfrm>
          <a:off x="2280999" y="53696"/>
          <a:ext cx="1042951" cy="898727"/>
        </a:xfrm>
        <a:prstGeom prst="rightArrow">
          <a:avLst>
            <a:gd name="adj1" fmla="val 60000"/>
            <a:gd name="adj2" fmla="val 5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1822450">
            <a:lnSpc>
              <a:spcPct val="90000"/>
            </a:lnSpc>
            <a:spcBef>
              <a:spcPct val="0"/>
            </a:spcBef>
            <a:spcAft>
              <a:spcPct val="35000"/>
            </a:spcAft>
          </a:pPr>
          <a:endParaRPr lang="pl-PL" sz="4100" kern="1200">
            <a:solidFill>
              <a:srgbClr val="000000"/>
            </a:solidFill>
          </a:endParaRPr>
        </a:p>
      </dsp:txBody>
      <dsp:txXfrm>
        <a:off x="2280999" y="53696"/>
        <a:ext cx="1042951" cy="898727"/>
      </dsp:txXfrm>
    </dsp:sp>
    <dsp:sp modelId="{93EDB6B0-75A5-4F4D-8617-8F37F7E64A0F}">
      <dsp:nvSpPr>
        <dsp:cNvPr id="0" name=""/>
        <dsp:cNvSpPr/>
      </dsp:nvSpPr>
      <dsp:spPr>
        <a:xfrm>
          <a:off x="3417848" y="0"/>
          <a:ext cx="8430643" cy="978277"/>
        </a:xfrm>
        <a:prstGeom prst="roundRect">
          <a:avLst>
            <a:gd name="adj" fmla="val 10000"/>
          </a:avLst>
        </a:prstGeom>
        <a:gradFill rotWithShape="0">
          <a:gsLst>
            <a:gs pos="0">
              <a:schemeClr val="accent4">
                <a:hueOff val="-997549"/>
                <a:satOff val="7621"/>
                <a:lumOff val="-6275"/>
                <a:alphaOff val="0"/>
                <a:tint val="50000"/>
                <a:satMod val="300000"/>
              </a:schemeClr>
            </a:gs>
            <a:gs pos="35000">
              <a:schemeClr val="accent4">
                <a:hueOff val="-997549"/>
                <a:satOff val="7621"/>
                <a:lumOff val="-6275"/>
                <a:alphaOff val="0"/>
                <a:tint val="37000"/>
                <a:satMod val="300000"/>
              </a:schemeClr>
            </a:gs>
            <a:gs pos="100000">
              <a:schemeClr val="accent4">
                <a:hueOff val="-997549"/>
                <a:satOff val="7621"/>
                <a:lumOff val="-6275"/>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pl-PL" sz="1600" kern="1200" smtClean="0">
              <a:solidFill>
                <a:srgbClr val="000000"/>
              </a:solidFill>
              <a:latin typeface="+mj-lt"/>
            </a:rPr>
            <a:t>Zwrot dokumentu następuje po ustaniu przesłanek, na podstawie których go zatrzymano. Zwrotu prawa jazdy dokonuje starosta właściwy (ten który wydał dokument).</a:t>
          </a:r>
          <a:endParaRPr lang="pl-PL" sz="1600" kern="1200" dirty="0">
            <a:solidFill>
              <a:srgbClr val="000000"/>
            </a:solidFill>
          </a:endParaRPr>
        </a:p>
      </dsp:txBody>
      <dsp:txXfrm>
        <a:off x="3417848" y="0"/>
        <a:ext cx="8430643" cy="978277"/>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1AC9479-8690-4134-84F8-A39EF662432F}">
      <dsp:nvSpPr>
        <dsp:cNvPr id="0" name=""/>
        <dsp:cNvSpPr/>
      </dsp:nvSpPr>
      <dsp:spPr>
        <a:xfrm>
          <a:off x="178196" y="0"/>
          <a:ext cx="1952956" cy="1368946"/>
        </a:xfrm>
        <a:prstGeom prst="roundRect">
          <a:avLst>
            <a:gd name="adj" fmla="val 10000"/>
          </a:avLst>
        </a:prstGeom>
        <a:gradFill rotWithShape="0">
          <a:gsLst>
            <a:gs pos="0">
              <a:schemeClr val="accent3">
                <a:shade val="80000"/>
                <a:hueOff val="0"/>
                <a:satOff val="0"/>
                <a:lumOff val="0"/>
                <a:alphaOff val="0"/>
                <a:tint val="50000"/>
                <a:satMod val="300000"/>
              </a:schemeClr>
            </a:gs>
            <a:gs pos="35000">
              <a:schemeClr val="accent3">
                <a:shade val="80000"/>
                <a:hueOff val="0"/>
                <a:satOff val="0"/>
                <a:lumOff val="0"/>
                <a:alphaOff val="0"/>
                <a:tint val="37000"/>
                <a:satMod val="300000"/>
              </a:schemeClr>
            </a:gs>
            <a:gs pos="100000">
              <a:schemeClr val="accent3">
                <a:shade val="80000"/>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100000"/>
            </a:lnSpc>
            <a:spcBef>
              <a:spcPct val="0"/>
            </a:spcBef>
            <a:spcAft>
              <a:spcPct val="35000"/>
            </a:spcAft>
          </a:pPr>
          <a:r>
            <a:rPr lang="pl-PL" sz="1100" kern="1200" dirty="0" smtClean="0">
              <a:solidFill>
                <a:srgbClr val="000000"/>
              </a:solidFill>
              <a:latin typeface="+mj-lt"/>
            </a:rPr>
            <a:t>Policja zatrzymała mi prawo jazdy ale prokurator/sąd wydał postanowienie o zwrocie – w systemie dokument jest nadal zatrzymany – co zrobić?</a:t>
          </a:r>
          <a:endParaRPr lang="pl-PL" sz="1100" kern="1200" dirty="0" smtClean="0">
            <a:solidFill>
              <a:srgbClr val="000000"/>
            </a:solidFill>
          </a:endParaRPr>
        </a:p>
      </dsp:txBody>
      <dsp:txXfrm>
        <a:off x="178196" y="0"/>
        <a:ext cx="1952956" cy="1368946"/>
      </dsp:txXfrm>
    </dsp:sp>
    <dsp:sp modelId="{008C196E-0C88-4542-8D3B-F50D7FF4F086}">
      <dsp:nvSpPr>
        <dsp:cNvPr id="0" name=""/>
        <dsp:cNvSpPr/>
      </dsp:nvSpPr>
      <dsp:spPr>
        <a:xfrm>
          <a:off x="2280999" y="249031"/>
          <a:ext cx="1042951" cy="898727"/>
        </a:xfrm>
        <a:prstGeom prst="rightArrow">
          <a:avLst>
            <a:gd name="adj1" fmla="val 60000"/>
            <a:gd name="adj2" fmla="val 50000"/>
          </a:avLst>
        </a:prstGeom>
        <a:gradFill rotWithShape="0">
          <a:gsLst>
            <a:gs pos="0">
              <a:schemeClr val="accent3">
                <a:shade val="90000"/>
                <a:hueOff val="0"/>
                <a:satOff val="0"/>
                <a:lumOff val="0"/>
                <a:alphaOff val="0"/>
                <a:tint val="50000"/>
                <a:satMod val="300000"/>
              </a:schemeClr>
            </a:gs>
            <a:gs pos="35000">
              <a:schemeClr val="accent3">
                <a:shade val="90000"/>
                <a:hueOff val="0"/>
                <a:satOff val="0"/>
                <a:lumOff val="0"/>
                <a:alphaOff val="0"/>
                <a:tint val="37000"/>
                <a:satMod val="300000"/>
              </a:schemeClr>
            </a:gs>
            <a:gs pos="100000">
              <a:schemeClr val="accent3">
                <a:shade val="90000"/>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1822450">
            <a:lnSpc>
              <a:spcPct val="90000"/>
            </a:lnSpc>
            <a:spcBef>
              <a:spcPct val="0"/>
            </a:spcBef>
            <a:spcAft>
              <a:spcPct val="35000"/>
            </a:spcAft>
          </a:pPr>
          <a:endParaRPr lang="pl-PL" sz="4100" kern="1200">
            <a:solidFill>
              <a:srgbClr val="000000"/>
            </a:solidFill>
          </a:endParaRPr>
        </a:p>
      </dsp:txBody>
      <dsp:txXfrm>
        <a:off x="2280999" y="249031"/>
        <a:ext cx="1042951" cy="898727"/>
      </dsp:txXfrm>
    </dsp:sp>
    <dsp:sp modelId="{93EDB6B0-75A5-4F4D-8617-8F37F7E64A0F}">
      <dsp:nvSpPr>
        <dsp:cNvPr id="0" name=""/>
        <dsp:cNvSpPr/>
      </dsp:nvSpPr>
      <dsp:spPr>
        <a:xfrm>
          <a:off x="3417848" y="0"/>
          <a:ext cx="8430643" cy="1368946"/>
        </a:xfrm>
        <a:prstGeom prst="roundRect">
          <a:avLst>
            <a:gd name="adj" fmla="val 10000"/>
          </a:avLst>
        </a:prstGeom>
        <a:gradFill rotWithShape="0">
          <a:gsLst>
            <a:gs pos="0">
              <a:schemeClr val="accent3">
                <a:shade val="80000"/>
                <a:hueOff val="-279383"/>
                <a:satOff val="-10675"/>
                <a:lumOff val="29976"/>
                <a:alphaOff val="0"/>
                <a:tint val="50000"/>
                <a:satMod val="300000"/>
              </a:schemeClr>
            </a:gs>
            <a:gs pos="35000">
              <a:schemeClr val="accent3">
                <a:shade val="80000"/>
                <a:hueOff val="-279383"/>
                <a:satOff val="-10675"/>
                <a:lumOff val="29976"/>
                <a:alphaOff val="0"/>
                <a:tint val="37000"/>
                <a:satMod val="300000"/>
              </a:schemeClr>
            </a:gs>
            <a:gs pos="100000">
              <a:schemeClr val="accent3">
                <a:shade val="80000"/>
                <a:hueOff val="-279383"/>
                <a:satOff val="-10675"/>
                <a:lumOff val="29976"/>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100000"/>
            </a:lnSpc>
            <a:spcBef>
              <a:spcPct val="0"/>
            </a:spcBef>
            <a:spcAft>
              <a:spcPct val="35000"/>
            </a:spcAft>
          </a:pPr>
          <a:r>
            <a:rPr lang="pl-PL" sz="1400" kern="1200" smtClean="0">
              <a:solidFill>
                <a:srgbClr val="000000"/>
              </a:solidFill>
              <a:latin typeface="+mj-lt"/>
            </a:rPr>
            <a:t>Jeśli o zwrocie zdecydował prokurator powinien zawiadomić o zwrocie organ, który zatrzymał dokument – i ten powinien przekazać do ewidencji informację o zwrocie. Jeśli zwrotu nadal nie odnotowano możesz zwrócić się o to do organu, który zatrzymał dokument przedstawiając postanowienie o zwrocie.</a:t>
          </a:r>
        </a:p>
        <a:p>
          <a:pPr lvl="0" algn="ctr" defTabSz="622300">
            <a:lnSpc>
              <a:spcPct val="100000"/>
            </a:lnSpc>
            <a:spcBef>
              <a:spcPct val="0"/>
            </a:spcBef>
            <a:spcAft>
              <a:spcPct val="35000"/>
            </a:spcAft>
          </a:pPr>
          <a:r>
            <a:rPr lang="pl-PL" sz="1400" kern="1200" smtClean="0">
              <a:solidFill>
                <a:srgbClr val="000000"/>
              </a:solidFill>
              <a:latin typeface="+mj-lt"/>
            </a:rPr>
            <a:t>Jeśli o zwrocie zdecydował sąd zawiadamia o tym starostę, który wydał dokument. W takim przypadku o zwrot prawa jazdy należy ubiegać się u starosty.</a:t>
          </a:r>
          <a:endParaRPr lang="pl-PL" sz="1400" kern="1200" dirty="0">
            <a:solidFill>
              <a:srgbClr val="000000"/>
            </a:solidFill>
            <a:latin typeface="+mj-lt"/>
          </a:endParaRPr>
        </a:p>
      </dsp:txBody>
      <dsp:txXfrm>
        <a:off x="3417848" y="0"/>
        <a:ext cx="8430643" cy="1368946"/>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1AC9479-8690-4134-84F8-A39EF662432F}">
      <dsp:nvSpPr>
        <dsp:cNvPr id="0" name=""/>
        <dsp:cNvSpPr/>
      </dsp:nvSpPr>
      <dsp:spPr>
        <a:xfrm>
          <a:off x="172579" y="0"/>
          <a:ext cx="1954865" cy="978277"/>
        </a:xfrm>
        <a:prstGeom prst="roundRect">
          <a:avLst>
            <a:gd name="adj" fmla="val 10000"/>
          </a:avLst>
        </a:prstGeom>
        <a:gradFill rotWithShape="0">
          <a:gsLst>
            <a:gs pos="0">
              <a:schemeClr val="accent2">
                <a:shade val="80000"/>
                <a:hueOff val="0"/>
                <a:satOff val="0"/>
                <a:lumOff val="0"/>
                <a:alphaOff val="0"/>
                <a:tint val="50000"/>
                <a:satMod val="300000"/>
              </a:schemeClr>
            </a:gs>
            <a:gs pos="35000">
              <a:schemeClr val="accent2">
                <a:shade val="80000"/>
                <a:hueOff val="0"/>
                <a:satOff val="0"/>
                <a:lumOff val="0"/>
                <a:alphaOff val="0"/>
                <a:tint val="37000"/>
                <a:satMod val="300000"/>
              </a:schemeClr>
            </a:gs>
            <a:gs pos="100000">
              <a:schemeClr val="accent2">
                <a:shade val="80000"/>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100000"/>
            </a:lnSpc>
            <a:spcBef>
              <a:spcPct val="0"/>
            </a:spcBef>
            <a:spcAft>
              <a:spcPct val="35000"/>
            </a:spcAft>
          </a:pPr>
          <a:r>
            <a:rPr lang="pl-PL" sz="1100" kern="1200" smtClean="0">
              <a:solidFill>
                <a:srgbClr val="000000"/>
              </a:solidFill>
              <a:latin typeface="+mj-lt"/>
            </a:rPr>
            <a:t>Przecież mam dokument w domu/przy sobie – czy muszę występować o jego </a:t>
          </a:r>
          <a:r>
            <a:rPr lang="pl-PL" sz="1000" kern="1200" smtClean="0">
              <a:solidFill>
                <a:srgbClr val="000000"/>
              </a:solidFill>
              <a:latin typeface="+mj-lt"/>
            </a:rPr>
            <a:t>zwrot</a:t>
          </a:r>
          <a:r>
            <a:rPr lang="pl-PL" sz="1100" kern="1200" smtClean="0">
              <a:solidFill>
                <a:srgbClr val="000000"/>
              </a:solidFill>
              <a:latin typeface="+mj-lt"/>
            </a:rPr>
            <a:t>?</a:t>
          </a:r>
          <a:endParaRPr lang="pl-PL" sz="1100" kern="1200" dirty="0" smtClean="0">
            <a:solidFill>
              <a:srgbClr val="000000"/>
            </a:solidFill>
            <a:latin typeface="+mj-lt"/>
          </a:endParaRPr>
        </a:p>
      </dsp:txBody>
      <dsp:txXfrm>
        <a:off x="172579" y="0"/>
        <a:ext cx="1954865" cy="978277"/>
      </dsp:txXfrm>
    </dsp:sp>
    <dsp:sp modelId="{008C196E-0C88-4542-8D3B-F50D7FF4F086}">
      <dsp:nvSpPr>
        <dsp:cNvPr id="0" name=""/>
        <dsp:cNvSpPr/>
      </dsp:nvSpPr>
      <dsp:spPr>
        <a:xfrm>
          <a:off x="2276544" y="53270"/>
          <a:ext cx="1037751" cy="899606"/>
        </a:xfrm>
        <a:prstGeom prst="rightArrow">
          <a:avLst>
            <a:gd name="adj1" fmla="val 60000"/>
            <a:gd name="adj2" fmla="val 50000"/>
          </a:avLst>
        </a:prstGeom>
        <a:gradFill rotWithShape="0">
          <a:gsLst>
            <a:gs pos="0">
              <a:schemeClr val="accent2">
                <a:shade val="90000"/>
                <a:hueOff val="0"/>
                <a:satOff val="0"/>
                <a:lumOff val="0"/>
                <a:alphaOff val="0"/>
                <a:tint val="50000"/>
                <a:satMod val="300000"/>
              </a:schemeClr>
            </a:gs>
            <a:gs pos="35000">
              <a:schemeClr val="accent2">
                <a:shade val="90000"/>
                <a:hueOff val="0"/>
                <a:satOff val="0"/>
                <a:lumOff val="0"/>
                <a:alphaOff val="0"/>
                <a:tint val="37000"/>
                <a:satMod val="300000"/>
              </a:schemeClr>
            </a:gs>
            <a:gs pos="100000">
              <a:schemeClr val="accent2">
                <a:shade val="90000"/>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pl-PL" sz="1200" kern="1200">
            <a:solidFill>
              <a:srgbClr val="000000"/>
            </a:solidFill>
          </a:endParaRPr>
        </a:p>
      </dsp:txBody>
      <dsp:txXfrm>
        <a:off x="2276544" y="53270"/>
        <a:ext cx="1037751" cy="899606"/>
      </dsp:txXfrm>
    </dsp:sp>
    <dsp:sp modelId="{93EDB6B0-75A5-4F4D-8617-8F37F7E64A0F}">
      <dsp:nvSpPr>
        <dsp:cNvPr id="0" name=""/>
        <dsp:cNvSpPr/>
      </dsp:nvSpPr>
      <dsp:spPr>
        <a:xfrm>
          <a:off x="3407725" y="0"/>
          <a:ext cx="8438884" cy="978277"/>
        </a:xfrm>
        <a:prstGeom prst="roundRect">
          <a:avLst>
            <a:gd name="adj" fmla="val 10000"/>
          </a:avLst>
        </a:prstGeom>
        <a:gradFill rotWithShape="0">
          <a:gsLst>
            <a:gs pos="0">
              <a:schemeClr val="accent2">
                <a:shade val="80000"/>
                <a:hueOff val="-713766"/>
                <a:satOff val="-80981"/>
                <a:lumOff val="40978"/>
                <a:alphaOff val="0"/>
                <a:tint val="50000"/>
                <a:satMod val="300000"/>
              </a:schemeClr>
            </a:gs>
            <a:gs pos="35000">
              <a:schemeClr val="accent2">
                <a:shade val="80000"/>
                <a:hueOff val="-713766"/>
                <a:satOff val="-80981"/>
                <a:lumOff val="40978"/>
                <a:alphaOff val="0"/>
                <a:tint val="37000"/>
                <a:satMod val="300000"/>
              </a:schemeClr>
            </a:gs>
            <a:gs pos="100000">
              <a:schemeClr val="accent2">
                <a:shade val="80000"/>
                <a:hueOff val="-713766"/>
                <a:satOff val="-80981"/>
                <a:lumOff val="40978"/>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l-PL" sz="1400" kern="1200" smtClean="0">
              <a:solidFill>
                <a:srgbClr val="000000"/>
              </a:solidFill>
              <a:latin typeface="+mj-lt"/>
            </a:rPr>
            <a:t>Tak, musisz wystąpić o zwrot prawa jazdy, mimo że masz fizycznie ten dokument. Zwrot jest wykonywany za opłatą i po uiszczeniu opłaty ewidencyjnej przez starostę, który przekaże informację o zwrocie do centralnej ewidencji kierowców. Dopóki Starosta nie zwróci dokumentu w systemie będzie on oznaczony jako zatrzymany i każdy organ będzie to widział</a:t>
          </a:r>
          <a:endParaRPr lang="pl-PL" sz="1400" kern="1200" dirty="0">
            <a:solidFill>
              <a:srgbClr val="000000"/>
            </a:solidFill>
          </a:endParaRPr>
        </a:p>
      </dsp:txBody>
      <dsp:txXfrm>
        <a:off x="3407725" y="0"/>
        <a:ext cx="8438884" cy="978277"/>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1AC9479-8690-4134-84F8-A39EF662432F}">
      <dsp:nvSpPr>
        <dsp:cNvPr id="0" name=""/>
        <dsp:cNvSpPr/>
      </dsp:nvSpPr>
      <dsp:spPr>
        <a:xfrm>
          <a:off x="136451" y="0"/>
          <a:ext cx="1954865" cy="1368946"/>
        </a:xfrm>
        <a:prstGeom prst="roundRect">
          <a:avLst>
            <a:gd name="adj" fmla="val 10000"/>
          </a:avLst>
        </a:prstGeom>
        <a:gradFill rotWithShape="0">
          <a:gsLst>
            <a:gs pos="0">
              <a:schemeClr val="accent1">
                <a:alpha val="90000"/>
                <a:hueOff val="0"/>
                <a:satOff val="0"/>
                <a:lumOff val="0"/>
                <a:alphaOff val="0"/>
                <a:tint val="50000"/>
                <a:satMod val="300000"/>
              </a:schemeClr>
            </a:gs>
            <a:gs pos="35000">
              <a:schemeClr val="accent1">
                <a:alpha val="90000"/>
                <a:hueOff val="0"/>
                <a:satOff val="0"/>
                <a:lumOff val="0"/>
                <a:alphaOff val="0"/>
                <a:tint val="37000"/>
                <a:satMod val="300000"/>
              </a:schemeClr>
            </a:gs>
            <a:gs pos="100000">
              <a:schemeClr val="accent1">
                <a:alpha val="90000"/>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100000"/>
            </a:lnSpc>
            <a:spcBef>
              <a:spcPct val="0"/>
            </a:spcBef>
            <a:spcAft>
              <a:spcPct val="35000"/>
            </a:spcAft>
          </a:pPr>
          <a:r>
            <a:rPr lang="pl-PL" sz="1100" b="1" kern="1200" smtClean="0">
              <a:solidFill>
                <a:srgbClr val="000000"/>
              </a:solidFill>
              <a:latin typeface="+mj-lt"/>
            </a:rPr>
            <a:t>Czy mogę wyjechać za granicę bez prawa jazdy?</a:t>
          </a:r>
          <a:endParaRPr lang="pl-PL" sz="1100" kern="1200" dirty="0" smtClean="0">
            <a:solidFill>
              <a:srgbClr val="000000"/>
            </a:solidFill>
          </a:endParaRPr>
        </a:p>
      </dsp:txBody>
      <dsp:txXfrm>
        <a:off x="136451" y="0"/>
        <a:ext cx="1954865" cy="1368946"/>
      </dsp:txXfrm>
    </dsp:sp>
    <dsp:sp modelId="{008C196E-0C88-4542-8D3B-F50D7FF4F086}">
      <dsp:nvSpPr>
        <dsp:cNvPr id="0" name=""/>
        <dsp:cNvSpPr/>
      </dsp:nvSpPr>
      <dsp:spPr>
        <a:xfrm>
          <a:off x="2244843" y="248605"/>
          <a:ext cx="1068561" cy="899606"/>
        </a:xfrm>
        <a:prstGeom prst="rightArrow">
          <a:avLst>
            <a:gd name="adj1" fmla="val 60000"/>
            <a:gd name="adj2" fmla="val 50000"/>
          </a:avLst>
        </a:prstGeom>
        <a:gradFill rotWithShape="0">
          <a:gsLst>
            <a:gs pos="0">
              <a:schemeClr val="accent1">
                <a:shade val="90000"/>
                <a:hueOff val="0"/>
                <a:satOff val="0"/>
                <a:lumOff val="0"/>
                <a:alphaOff val="0"/>
                <a:tint val="50000"/>
                <a:satMod val="300000"/>
              </a:schemeClr>
            </a:gs>
            <a:gs pos="35000">
              <a:schemeClr val="accent1">
                <a:shade val="90000"/>
                <a:hueOff val="0"/>
                <a:satOff val="0"/>
                <a:lumOff val="0"/>
                <a:alphaOff val="0"/>
                <a:tint val="37000"/>
                <a:satMod val="300000"/>
              </a:schemeClr>
            </a:gs>
            <a:gs pos="100000">
              <a:schemeClr val="accent1">
                <a:shade val="90000"/>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1822450">
            <a:lnSpc>
              <a:spcPct val="90000"/>
            </a:lnSpc>
            <a:spcBef>
              <a:spcPct val="0"/>
            </a:spcBef>
            <a:spcAft>
              <a:spcPct val="35000"/>
            </a:spcAft>
          </a:pPr>
          <a:endParaRPr lang="pl-PL" sz="4100" kern="1200"/>
        </a:p>
      </dsp:txBody>
      <dsp:txXfrm>
        <a:off x="2244843" y="248605"/>
        <a:ext cx="1068561" cy="899606"/>
      </dsp:txXfrm>
    </dsp:sp>
    <dsp:sp modelId="{93EDB6B0-75A5-4F4D-8617-8F37F7E64A0F}">
      <dsp:nvSpPr>
        <dsp:cNvPr id="0" name=""/>
        <dsp:cNvSpPr/>
      </dsp:nvSpPr>
      <dsp:spPr>
        <a:xfrm>
          <a:off x="3409607" y="0"/>
          <a:ext cx="8438884" cy="1368946"/>
        </a:xfrm>
        <a:prstGeom prst="roundRect">
          <a:avLst>
            <a:gd name="adj" fmla="val 10000"/>
          </a:avLst>
        </a:prstGeom>
        <a:gradFill rotWithShape="0">
          <a:gsLst>
            <a:gs pos="0">
              <a:schemeClr val="accent1">
                <a:alpha val="90000"/>
                <a:hueOff val="0"/>
                <a:satOff val="0"/>
                <a:lumOff val="0"/>
                <a:alphaOff val="-40000"/>
                <a:tint val="50000"/>
                <a:satMod val="300000"/>
              </a:schemeClr>
            </a:gs>
            <a:gs pos="35000">
              <a:schemeClr val="accent1">
                <a:alpha val="90000"/>
                <a:hueOff val="0"/>
                <a:satOff val="0"/>
                <a:lumOff val="0"/>
                <a:alphaOff val="-40000"/>
                <a:tint val="37000"/>
                <a:satMod val="300000"/>
              </a:schemeClr>
            </a:gs>
            <a:gs pos="100000">
              <a:schemeClr val="accent1">
                <a:alpha val="90000"/>
                <a:hueOff val="0"/>
                <a:satOff val="0"/>
                <a:lumOff val="0"/>
                <a:alphaOff val="-4000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100000"/>
            </a:lnSpc>
            <a:spcBef>
              <a:spcPct val="0"/>
            </a:spcBef>
            <a:spcAft>
              <a:spcPct val="35000"/>
            </a:spcAft>
          </a:pPr>
          <a:r>
            <a:rPr lang="pl-PL" sz="1400" kern="1200" dirty="0" smtClean="0">
              <a:solidFill>
                <a:srgbClr val="000000"/>
              </a:solidFill>
              <a:latin typeface="+mj-lt"/>
            </a:rPr>
            <a:t>Prawo jazdy jest dokumentem stwierdzającym uprawnienie do kierowania wymaganym za granicą. Nie możesz kierować pojazdem za granicą jeśli nie masz przy sobie prawa jazdy. .</a:t>
          </a:r>
          <a:endParaRPr lang="pl-PL" sz="1400" kern="1200" dirty="0">
            <a:solidFill>
              <a:srgbClr val="000000"/>
            </a:solidFill>
            <a:latin typeface="+mj-lt"/>
          </a:endParaRPr>
        </a:p>
      </dsp:txBody>
      <dsp:txXfrm>
        <a:off x="3409607" y="0"/>
        <a:ext cx="8438884" cy="1368946"/>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1AC9479-8690-4134-84F8-A39EF662432F}">
      <dsp:nvSpPr>
        <dsp:cNvPr id="0" name=""/>
        <dsp:cNvSpPr/>
      </dsp:nvSpPr>
      <dsp:spPr>
        <a:xfrm>
          <a:off x="178196" y="0"/>
          <a:ext cx="1952956" cy="1368946"/>
        </a:xfrm>
        <a:prstGeom prst="roundRect">
          <a:avLst>
            <a:gd name="adj" fmla="val 10000"/>
          </a:avLst>
        </a:prstGeom>
        <a:gradFill rotWithShape="0">
          <a:gsLst>
            <a:gs pos="0">
              <a:schemeClr val="accent3">
                <a:shade val="50000"/>
                <a:hueOff val="0"/>
                <a:satOff val="0"/>
                <a:lumOff val="0"/>
                <a:alphaOff val="0"/>
                <a:tint val="50000"/>
                <a:satMod val="300000"/>
              </a:schemeClr>
            </a:gs>
            <a:gs pos="35000">
              <a:schemeClr val="accent3">
                <a:shade val="50000"/>
                <a:hueOff val="0"/>
                <a:satOff val="0"/>
                <a:lumOff val="0"/>
                <a:alphaOff val="0"/>
                <a:tint val="37000"/>
                <a:satMod val="300000"/>
              </a:schemeClr>
            </a:gs>
            <a:gs pos="100000">
              <a:schemeClr val="accent3">
                <a:shade val="50000"/>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100000"/>
            </a:lnSpc>
            <a:spcBef>
              <a:spcPct val="0"/>
            </a:spcBef>
            <a:spcAft>
              <a:spcPct val="35000"/>
            </a:spcAft>
          </a:pPr>
          <a:r>
            <a:rPr lang="pl-PL" sz="1100" b="1" kern="1200" smtClean="0">
              <a:solidFill>
                <a:srgbClr val="000000"/>
              </a:solidFill>
              <a:latin typeface="+mj-lt"/>
            </a:rPr>
            <a:t>Czy mogę w ogóle nie mieć prawa jazdy, żeby prowadzić – czy wystarczy, że zdałem egzamin? </a:t>
          </a:r>
          <a:endParaRPr lang="pl-PL" sz="1100" kern="1200" dirty="0" smtClean="0">
            <a:solidFill>
              <a:srgbClr val="000000"/>
            </a:solidFill>
          </a:endParaRPr>
        </a:p>
      </dsp:txBody>
      <dsp:txXfrm>
        <a:off x="178196" y="0"/>
        <a:ext cx="1952956" cy="1368946"/>
      </dsp:txXfrm>
    </dsp:sp>
    <dsp:sp modelId="{008C196E-0C88-4542-8D3B-F50D7FF4F086}">
      <dsp:nvSpPr>
        <dsp:cNvPr id="0" name=""/>
        <dsp:cNvSpPr/>
      </dsp:nvSpPr>
      <dsp:spPr>
        <a:xfrm>
          <a:off x="2280999" y="249031"/>
          <a:ext cx="1042951" cy="898727"/>
        </a:xfrm>
        <a:prstGeom prst="rightArrow">
          <a:avLst>
            <a:gd name="adj1" fmla="val 60000"/>
            <a:gd name="adj2" fmla="val 50000"/>
          </a:avLst>
        </a:prstGeom>
        <a:gradFill rotWithShape="0">
          <a:gsLst>
            <a:gs pos="0">
              <a:schemeClr val="accent3">
                <a:shade val="90000"/>
                <a:hueOff val="0"/>
                <a:satOff val="0"/>
                <a:lumOff val="0"/>
                <a:alphaOff val="0"/>
                <a:tint val="50000"/>
                <a:satMod val="300000"/>
              </a:schemeClr>
            </a:gs>
            <a:gs pos="35000">
              <a:schemeClr val="accent3">
                <a:shade val="90000"/>
                <a:hueOff val="0"/>
                <a:satOff val="0"/>
                <a:lumOff val="0"/>
                <a:alphaOff val="0"/>
                <a:tint val="37000"/>
                <a:satMod val="300000"/>
              </a:schemeClr>
            </a:gs>
            <a:gs pos="100000">
              <a:schemeClr val="accent3">
                <a:shade val="90000"/>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1822450">
            <a:lnSpc>
              <a:spcPct val="90000"/>
            </a:lnSpc>
            <a:spcBef>
              <a:spcPct val="0"/>
            </a:spcBef>
            <a:spcAft>
              <a:spcPct val="35000"/>
            </a:spcAft>
          </a:pPr>
          <a:endParaRPr lang="pl-PL" sz="4100" kern="1200">
            <a:solidFill>
              <a:srgbClr val="000000"/>
            </a:solidFill>
          </a:endParaRPr>
        </a:p>
      </dsp:txBody>
      <dsp:txXfrm>
        <a:off x="2280999" y="249031"/>
        <a:ext cx="1042951" cy="898727"/>
      </dsp:txXfrm>
    </dsp:sp>
    <dsp:sp modelId="{93EDB6B0-75A5-4F4D-8617-8F37F7E64A0F}">
      <dsp:nvSpPr>
        <dsp:cNvPr id="0" name=""/>
        <dsp:cNvSpPr/>
      </dsp:nvSpPr>
      <dsp:spPr>
        <a:xfrm>
          <a:off x="3417848" y="0"/>
          <a:ext cx="8430643" cy="1368946"/>
        </a:xfrm>
        <a:prstGeom prst="roundRect">
          <a:avLst>
            <a:gd name="adj" fmla="val 10000"/>
          </a:avLst>
        </a:prstGeom>
        <a:gradFill rotWithShape="0">
          <a:gsLst>
            <a:gs pos="0">
              <a:schemeClr val="accent3">
                <a:shade val="50000"/>
                <a:hueOff val="-338669"/>
                <a:satOff val="-14945"/>
                <a:lumOff val="45707"/>
                <a:alphaOff val="0"/>
                <a:tint val="50000"/>
                <a:satMod val="300000"/>
              </a:schemeClr>
            </a:gs>
            <a:gs pos="35000">
              <a:schemeClr val="accent3">
                <a:shade val="50000"/>
                <a:hueOff val="-338669"/>
                <a:satOff val="-14945"/>
                <a:lumOff val="45707"/>
                <a:alphaOff val="0"/>
                <a:tint val="37000"/>
                <a:satMod val="300000"/>
              </a:schemeClr>
            </a:gs>
            <a:gs pos="100000">
              <a:schemeClr val="accent3">
                <a:shade val="50000"/>
                <a:hueOff val="-338669"/>
                <a:satOff val="-14945"/>
                <a:lumOff val="45707"/>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100000"/>
            </a:lnSpc>
            <a:spcBef>
              <a:spcPct val="0"/>
            </a:spcBef>
            <a:spcAft>
              <a:spcPct val="35000"/>
            </a:spcAft>
          </a:pPr>
          <a:r>
            <a:rPr lang="pl-PL" sz="1400" kern="1200" dirty="0" smtClean="0">
              <a:solidFill>
                <a:srgbClr val="000000"/>
              </a:solidFill>
              <a:latin typeface="+mj-lt"/>
            </a:rPr>
            <a:t>Zdany egzamin nie wystarczy abyś kierował pojazdem. Musisz odebrać prawo jazdy z urzędu. Przepisy umożliwiające jazdę bez prawa jazdy oznaczają, że nie musisz mieć go ze sobą i nie musisz okazywać go podczas kontroli drogowej – nie dostaniesz już za to mandatu. Sam dokument musisz posiadać a jeśli właśnie zdałeś egzamin musisz go odebrać z urzędu lub poczekać aż przyjdzie do Ciebie pocztą – jeśli taki sposób odbioru wybrałeś. .</a:t>
          </a:r>
          <a:endParaRPr lang="pl-PL" sz="1400" kern="1200" dirty="0">
            <a:solidFill>
              <a:srgbClr val="000000"/>
            </a:solidFill>
            <a:latin typeface="+mj-lt"/>
          </a:endParaRPr>
        </a:p>
      </dsp:txBody>
      <dsp:txXfrm>
        <a:off x="3417848" y="0"/>
        <a:ext cx="8430643" cy="1368946"/>
      </dsp:txXfrm>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1AC9479-8690-4134-84F8-A39EF662432F}">
      <dsp:nvSpPr>
        <dsp:cNvPr id="0" name=""/>
        <dsp:cNvSpPr/>
      </dsp:nvSpPr>
      <dsp:spPr>
        <a:xfrm>
          <a:off x="142103" y="0"/>
          <a:ext cx="1952956" cy="1368946"/>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100000"/>
            </a:lnSpc>
            <a:spcBef>
              <a:spcPct val="0"/>
            </a:spcBef>
            <a:spcAft>
              <a:spcPct val="35000"/>
            </a:spcAft>
          </a:pPr>
          <a:r>
            <a:rPr lang="pl-PL" sz="1100" b="1" kern="1200" smtClean="0">
              <a:solidFill>
                <a:srgbClr val="000000"/>
              </a:solidFill>
              <a:latin typeface="+mj-lt"/>
            </a:rPr>
            <a:t>Jestem obcokrajowcem i mam unijne lub zagraniczne prawo jazdy – mogę je zostawić w domu?</a:t>
          </a:r>
          <a:endParaRPr lang="pl-PL" sz="1100" kern="1200" dirty="0" smtClean="0">
            <a:solidFill>
              <a:srgbClr val="000000"/>
            </a:solidFill>
          </a:endParaRPr>
        </a:p>
      </dsp:txBody>
      <dsp:txXfrm>
        <a:off x="142103" y="0"/>
        <a:ext cx="1952956" cy="1368946"/>
      </dsp:txXfrm>
    </dsp:sp>
    <dsp:sp modelId="{008C196E-0C88-4542-8D3B-F50D7FF4F086}">
      <dsp:nvSpPr>
        <dsp:cNvPr id="0" name=""/>
        <dsp:cNvSpPr/>
      </dsp:nvSpPr>
      <dsp:spPr>
        <a:xfrm>
          <a:off x="2249110" y="249031"/>
          <a:ext cx="1072207" cy="898727"/>
        </a:xfrm>
        <a:prstGeom prst="rightArrow">
          <a:avLst>
            <a:gd name="adj1" fmla="val 60000"/>
            <a:gd name="adj2" fmla="val 5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1822450">
            <a:lnSpc>
              <a:spcPct val="90000"/>
            </a:lnSpc>
            <a:spcBef>
              <a:spcPct val="0"/>
            </a:spcBef>
            <a:spcAft>
              <a:spcPct val="35000"/>
            </a:spcAft>
          </a:pPr>
          <a:endParaRPr lang="pl-PL" sz="4100" kern="1200">
            <a:solidFill>
              <a:srgbClr val="000000"/>
            </a:solidFill>
          </a:endParaRPr>
        </a:p>
      </dsp:txBody>
      <dsp:txXfrm>
        <a:off x="2249110" y="249031"/>
        <a:ext cx="1072207" cy="898727"/>
      </dsp:txXfrm>
    </dsp:sp>
    <dsp:sp modelId="{93EDB6B0-75A5-4F4D-8617-8F37F7E64A0F}">
      <dsp:nvSpPr>
        <dsp:cNvPr id="0" name=""/>
        <dsp:cNvSpPr/>
      </dsp:nvSpPr>
      <dsp:spPr>
        <a:xfrm>
          <a:off x="3417848" y="0"/>
          <a:ext cx="8430643" cy="1368946"/>
        </a:xfrm>
        <a:prstGeom prst="roundRect">
          <a:avLst>
            <a:gd name="adj" fmla="val 10000"/>
          </a:avLst>
        </a:prstGeom>
        <a:gradFill rotWithShape="0">
          <a:gsLst>
            <a:gs pos="0">
              <a:schemeClr val="accent4">
                <a:hueOff val="-997549"/>
                <a:satOff val="7621"/>
                <a:lumOff val="-6275"/>
                <a:alphaOff val="0"/>
                <a:tint val="50000"/>
                <a:satMod val="300000"/>
              </a:schemeClr>
            </a:gs>
            <a:gs pos="35000">
              <a:schemeClr val="accent4">
                <a:hueOff val="-997549"/>
                <a:satOff val="7621"/>
                <a:lumOff val="-6275"/>
                <a:alphaOff val="0"/>
                <a:tint val="37000"/>
                <a:satMod val="300000"/>
              </a:schemeClr>
            </a:gs>
            <a:gs pos="100000">
              <a:schemeClr val="accent4">
                <a:hueOff val="-997549"/>
                <a:satOff val="7621"/>
                <a:lumOff val="-6275"/>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100000"/>
            </a:lnSpc>
            <a:spcBef>
              <a:spcPct val="0"/>
            </a:spcBef>
            <a:spcAft>
              <a:spcPct val="35000"/>
            </a:spcAft>
          </a:pPr>
          <a:r>
            <a:rPr lang="pl-PL" sz="1400" kern="1200" smtClean="0">
              <a:solidFill>
                <a:srgbClr val="000000"/>
              </a:solidFill>
              <a:latin typeface="+mj-lt"/>
            </a:rPr>
            <a:t>Nie, tylko prawo jazdy wydane w kraju (Rzeczypospolitej Polskiej) lub pozwolenie na kierowanie tramwajem możesz zostawić w domu. Jeśli dokument został wydany w innym kraju musisz go mieć przy sobie. Dlaczego? Bo organ nie zweryfikuje twoich uprawnień w centralnej ewidencji kierowców. W tym rejestrze gromadzone są dane o osobach, którym wydano polski dokument stwierdzający uprawnienia.</a:t>
          </a:r>
          <a:endParaRPr lang="pl-PL" sz="1400" kern="1200" dirty="0">
            <a:solidFill>
              <a:srgbClr val="000000"/>
            </a:solidFill>
            <a:latin typeface="+mj-lt"/>
          </a:endParaRPr>
        </a:p>
      </dsp:txBody>
      <dsp:txXfrm>
        <a:off x="3417848" y="0"/>
        <a:ext cx="8430643" cy="136894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260A4FC-9F06-4671-9B4F-913005E4027B}">
      <dsp:nvSpPr>
        <dsp:cNvPr id="0" name=""/>
        <dsp:cNvSpPr/>
      </dsp:nvSpPr>
      <dsp:spPr>
        <a:xfrm rot="16200000">
          <a:off x="3556311" y="623151"/>
          <a:ext cx="3592669" cy="3163600"/>
        </a:xfrm>
        <a:prstGeom prst="round2SameRect">
          <a:avLst>
            <a:gd name="adj1" fmla="val 16670"/>
            <a:gd name="adj2" fmla="val 0"/>
          </a:avLst>
        </a:prstGeom>
        <a:gradFill rotWithShape="0">
          <a:gsLst>
            <a:gs pos="0">
              <a:schemeClr val="accent1">
                <a:tint val="50000"/>
                <a:hueOff val="0"/>
                <a:satOff val="0"/>
                <a:lumOff val="0"/>
                <a:alphaOff val="0"/>
                <a:tint val="100000"/>
                <a:shade val="100000"/>
                <a:satMod val="129999"/>
              </a:schemeClr>
            </a:gs>
            <a:gs pos="100000">
              <a:schemeClr val="accent1">
                <a:tint val="50000"/>
                <a:hueOff val="0"/>
                <a:satOff val="0"/>
                <a:lumOff val="0"/>
                <a:alphaOff val="0"/>
                <a:tint val="50000"/>
                <a:shade val="100000"/>
                <a:satMod val="350000"/>
              </a:schemeClr>
            </a:gs>
          </a:gsLst>
          <a:lin ang="16200000" scaled="0"/>
        </a:gradFill>
        <a:ln>
          <a:noFill/>
        </a:ln>
        <a:effectLst>
          <a:outerShdw blurRad="63500" dist="12700" rotWithShape="0">
            <a:srgbClr val="000000">
              <a:alpha val="50000"/>
            </a:srgbClr>
          </a:outerShdw>
        </a:effectLst>
        <a:scene3d>
          <a:camera prst="orthographicFront"/>
          <a:lightRig rig="flat" dir="t"/>
        </a:scene3d>
        <a:sp3d z="-190500" prstMaterial="plastic">
          <a:bevelT w="88900" h="88900"/>
          <a:bevelB w="88900" h="31750" prst="angle"/>
        </a:sp3d>
      </dsp:spPr>
      <dsp:style>
        <a:lnRef idx="0">
          <a:scrgbClr r="0" g="0" b="0"/>
        </a:lnRef>
        <a:fillRef idx="3">
          <a:scrgbClr r="0" g="0" b="0"/>
        </a:fillRef>
        <a:effectRef idx="2">
          <a:scrgbClr r="0" g="0" b="0"/>
        </a:effectRef>
        <a:fontRef idx="minor"/>
      </dsp:style>
      <dsp:txBody>
        <a:bodyPr spcFirstLastPara="0" vert="horz" wrap="square" lIns="247650" tIns="412750" rIns="371475" bIns="412750" numCol="1" spcCol="1270" anchor="t" anchorCtr="0">
          <a:noAutofit/>
        </a:bodyPr>
        <a:lstStyle/>
        <a:p>
          <a:pPr lvl="0" algn="l" defTabSz="2889250">
            <a:lnSpc>
              <a:spcPct val="90000"/>
            </a:lnSpc>
            <a:spcBef>
              <a:spcPct val="0"/>
            </a:spcBef>
            <a:spcAft>
              <a:spcPct val="35000"/>
            </a:spcAft>
          </a:pPr>
          <a:endParaRPr lang="pl-PL" sz="6500" kern="1200" dirty="0">
            <a:solidFill>
              <a:schemeClr val="tx2">
                <a:lumMod val="10000"/>
              </a:schemeClr>
            </a:solidFill>
          </a:endParaRPr>
        </a:p>
      </dsp:txBody>
      <dsp:txXfrm rot="16200000">
        <a:off x="3556311" y="623151"/>
        <a:ext cx="3592669" cy="3163600"/>
      </dsp:txXfrm>
    </dsp:sp>
    <dsp:sp modelId="{32A5EAB7-FC02-4BC0-83A8-F8906D4D4E12}">
      <dsp:nvSpPr>
        <dsp:cNvPr id="0" name=""/>
        <dsp:cNvSpPr/>
      </dsp:nvSpPr>
      <dsp:spPr>
        <a:xfrm rot="5400000">
          <a:off x="8008031" y="-181721"/>
          <a:ext cx="3580193" cy="4793269"/>
        </a:xfrm>
        <a:prstGeom prst="round2SameRect">
          <a:avLst>
            <a:gd name="adj1" fmla="val 16670"/>
            <a:gd name="adj2" fmla="val 0"/>
          </a:avLst>
        </a:prstGeom>
        <a:gradFill rotWithShape="0">
          <a:gsLst>
            <a:gs pos="0">
              <a:schemeClr val="accent1">
                <a:tint val="50000"/>
                <a:hueOff val="0"/>
                <a:satOff val="0"/>
                <a:lumOff val="0"/>
                <a:alphaOff val="0"/>
                <a:tint val="100000"/>
                <a:shade val="100000"/>
                <a:satMod val="129999"/>
              </a:schemeClr>
            </a:gs>
            <a:gs pos="100000">
              <a:schemeClr val="accent1">
                <a:tint val="50000"/>
                <a:hueOff val="0"/>
                <a:satOff val="0"/>
                <a:lumOff val="0"/>
                <a:alphaOff val="0"/>
                <a:tint val="50000"/>
                <a:shade val="100000"/>
                <a:satMod val="350000"/>
              </a:schemeClr>
            </a:gs>
          </a:gsLst>
          <a:lin ang="16200000" scaled="0"/>
        </a:gradFill>
        <a:ln>
          <a:noFill/>
        </a:ln>
        <a:effectLst>
          <a:outerShdw blurRad="63500" dist="12700" rotWithShape="0">
            <a:srgbClr val="000000">
              <a:alpha val="50000"/>
            </a:srgbClr>
          </a:outerShdw>
        </a:effectLst>
        <a:scene3d>
          <a:camera prst="orthographicFront"/>
          <a:lightRig rig="flat" dir="t"/>
        </a:scene3d>
        <a:sp3d z="-190500" prstMaterial="plastic">
          <a:bevelT w="88900" h="88900"/>
          <a:bevelB w="88900" h="31750" prst="angle"/>
        </a:sp3d>
      </dsp:spPr>
      <dsp:style>
        <a:lnRef idx="0">
          <a:scrgbClr r="0" g="0" b="0"/>
        </a:lnRef>
        <a:fillRef idx="3">
          <a:scrgbClr r="0" g="0" b="0"/>
        </a:fillRef>
        <a:effectRef idx="2">
          <a:scrgbClr r="0" g="0" b="0"/>
        </a:effectRef>
        <a:fontRef idx="minor"/>
      </dsp:style>
      <dsp:txBody>
        <a:bodyPr spcFirstLastPara="0" vert="horz" wrap="square" lIns="371475" tIns="412750" rIns="247650" bIns="412750" numCol="1" spcCol="1270" anchor="t" anchorCtr="0">
          <a:noAutofit/>
        </a:bodyPr>
        <a:lstStyle/>
        <a:p>
          <a:pPr lvl="0" algn="l" defTabSz="2889250">
            <a:lnSpc>
              <a:spcPct val="90000"/>
            </a:lnSpc>
            <a:spcBef>
              <a:spcPct val="0"/>
            </a:spcBef>
            <a:spcAft>
              <a:spcPct val="35000"/>
            </a:spcAft>
          </a:pPr>
          <a:r>
            <a:rPr lang="pl-PL" sz="6500" kern="1200" dirty="0" smtClean="0">
              <a:solidFill>
                <a:schemeClr val="tx2">
                  <a:lumMod val="10000"/>
                </a:schemeClr>
              </a:solidFill>
            </a:rPr>
            <a:t> </a:t>
          </a:r>
          <a:endParaRPr lang="pl-PL" sz="6500" kern="1200" dirty="0">
            <a:solidFill>
              <a:schemeClr val="tx2">
                <a:lumMod val="10000"/>
              </a:schemeClr>
            </a:solidFill>
          </a:endParaRPr>
        </a:p>
      </dsp:txBody>
      <dsp:txXfrm rot="5400000">
        <a:off x="8008031" y="-181721"/>
        <a:ext cx="3580193" cy="4793269"/>
      </dsp:txXfrm>
    </dsp:sp>
    <dsp:sp modelId="{EC4F1ACC-CC61-4142-863F-83AEA41B5BD6}">
      <dsp:nvSpPr>
        <dsp:cNvPr id="0" name=""/>
        <dsp:cNvSpPr/>
      </dsp:nvSpPr>
      <dsp:spPr>
        <a:xfrm>
          <a:off x="6257206" y="-343040"/>
          <a:ext cx="1836143" cy="1559046"/>
        </a:xfrm>
        <a:prstGeom prst="circularArrow">
          <a:avLst>
            <a:gd name="adj1" fmla="val 12500"/>
            <a:gd name="adj2" fmla="val 1142322"/>
            <a:gd name="adj3" fmla="val 20457678"/>
            <a:gd name="adj4" fmla="val 10800000"/>
            <a:gd name="adj5" fmla="val 12500"/>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a:noFill/>
        </a:ln>
        <a:effectLst>
          <a:outerShdw blurRad="63500" dist="12700"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3A233583-17CF-4DCE-9A09-7E7E1BA134B4}">
      <dsp:nvSpPr>
        <dsp:cNvPr id="0" name=""/>
        <dsp:cNvSpPr/>
      </dsp:nvSpPr>
      <dsp:spPr>
        <a:xfrm rot="10800000">
          <a:off x="4893972" y="2894661"/>
          <a:ext cx="2114179" cy="2114076"/>
        </a:xfrm>
        <a:prstGeom prst="circularArrow">
          <a:avLst>
            <a:gd name="adj1" fmla="val 12500"/>
            <a:gd name="adj2" fmla="val 1142322"/>
            <a:gd name="adj3" fmla="val 20457678"/>
            <a:gd name="adj4" fmla="val 10800000"/>
            <a:gd name="adj5" fmla="val 12500"/>
          </a:avLst>
        </a:prstGeom>
        <a:noFill/>
        <a:ln>
          <a:noFill/>
        </a:ln>
        <a:effectLst>
          <a:outerShdw blurRad="63500" dist="12700"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6986FAF-186A-419F-810A-E6089234C8D0}">
      <dsp:nvSpPr>
        <dsp:cNvPr id="0" name=""/>
        <dsp:cNvSpPr/>
      </dsp:nvSpPr>
      <dsp:spPr>
        <a:xfrm>
          <a:off x="1479357" y="644"/>
          <a:ext cx="1874933" cy="937466"/>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005" tIns="26670" rIns="40005" bIns="26670" numCol="1" spcCol="1270" anchor="ctr" anchorCtr="0">
          <a:noAutofit/>
        </a:bodyPr>
        <a:lstStyle/>
        <a:p>
          <a:pPr lvl="0" algn="ctr" defTabSz="933450">
            <a:lnSpc>
              <a:spcPct val="90000"/>
            </a:lnSpc>
            <a:spcBef>
              <a:spcPct val="0"/>
            </a:spcBef>
            <a:spcAft>
              <a:spcPct val="35000"/>
            </a:spcAft>
          </a:pPr>
          <a:r>
            <a:rPr lang="pl-PL" sz="2100" kern="1200" smtClean="0">
              <a:solidFill>
                <a:schemeClr val="tx2">
                  <a:lumMod val="10000"/>
                </a:schemeClr>
              </a:solidFill>
            </a:rPr>
            <a:t>Dane z prawa jazdy</a:t>
          </a:r>
          <a:endParaRPr lang="pl-PL" sz="2100" kern="1200" dirty="0">
            <a:solidFill>
              <a:schemeClr val="tx2">
                <a:lumMod val="10000"/>
              </a:schemeClr>
            </a:solidFill>
          </a:endParaRPr>
        </a:p>
      </dsp:txBody>
      <dsp:txXfrm>
        <a:off x="1479357" y="644"/>
        <a:ext cx="1874933" cy="937466"/>
      </dsp:txXfrm>
    </dsp:sp>
    <dsp:sp modelId="{6F937DD0-FE3F-4D8D-9E09-16FC4F028E26}">
      <dsp:nvSpPr>
        <dsp:cNvPr id="0" name=""/>
        <dsp:cNvSpPr/>
      </dsp:nvSpPr>
      <dsp:spPr>
        <a:xfrm>
          <a:off x="1666850" y="938111"/>
          <a:ext cx="187493" cy="491063"/>
        </a:xfrm>
        <a:custGeom>
          <a:avLst/>
          <a:gdLst/>
          <a:ahLst/>
          <a:cxnLst/>
          <a:rect l="0" t="0" r="0" b="0"/>
          <a:pathLst>
            <a:path>
              <a:moveTo>
                <a:pt x="0" y="0"/>
              </a:moveTo>
              <a:lnTo>
                <a:pt x="0" y="491063"/>
              </a:lnTo>
              <a:lnTo>
                <a:pt x="187493" y="491063"/>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C51F6E-D55C-4580-AF84-450FEB7AEE84}">
      <dsp:nvSpPr>
        <dsp:cNvPr id="0" name=""/>
        <dsp:cNvSpPr/>
      </dsp:nvSpPr>
      <dsp:spPr>
        <a:xfrm>
          <a:off x="1854343" y="1172478"/>
          <a:ext cx="1499946" cy="513394"/>
        </a:xfrm>
        <a:prstGeom prst="roundRect">
          <a:avLst>
            <a:gd name="adj" fmla="val 10000"/>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pl-PL" sz="1400" kern="1200" smtClean="0">
              <a:solidFill>
                <a:schemeClr val="tx2">
                  <a:lumMod val="10000"/>
                </a:schemeClr>
              </a:solidFill>
            </a:rPr>
            <a:t>Typ dokumentu</a:t>
          </a:r>
          <a:endParaRPr lang="pl-PL" sz="1400" kern="1200" dirty="0">
            <a:solidFill>
              <a:schemeClr val="tx2">
                <a:lumMod val="10000"/>
              </a:schemeClr>
            </a:solidFill>
          </a:endParaRPr>
        </a:p>
      </dsp:txBody>
      <dsp:txXfrm>
        <a:off x="1854343" y="1172478"/>
        <a:ext cx="1499946" cy="513394"/>
      </dsp:txXfrm>
    </dsp:sp>
    <dsp:sp modelId="{503095EA-D92A-44F4-9A3C-489F3E226DEC}">
      <dsp:nvSpPr>
        <dsp:cNvPr id="0" name=""/>
        <dsp:cNvSpPr/>
      </dsp:nvSpPr>
      <dsp:spPr>
        <a:xfrm>
          <a:off x="1666850" y="938111"/>
          <a:ext cx="187493" cy="1336236"/>
        </a:xfrm>
        <a:custGeom>
          <a:avLst/>
          <a:gdLst/>
          <a:ahLst/>
          <a:cxnLst/>
          <a:rect l="0" t="0" r="0" b="0"/>
          <a:pathLst>
            <a:path>
              <a:moveTo>
                <a:pt x="0" y="0"/>
              </a:moveTo>
              <a:lnTo>
                <a:pt x="0" y="1336236"/>
              </a:lnTo>
              <a:lnTo>
                <a:pt x="187493" y="133623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975607-AA71-411D-A747-A8A231B54E88}">
      <dsp:nvSpPr>
        <dsp:cNvPr id="0" name=""/>
        <dsp:cNvSpPr/>
      </dsp:nvSpPr>
      <dsp:spPr>
        <a:xfrm>
          <a:off x="1854343" y="1920238"/>
          <a:ext cx="1499946" cy="708218"/>
        </a:xfrm>
        <a:prstGeom prst="roundRect">
          <a:avLst>
            <a:gd name="adj" fmla="val 10000"/>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pl-PL" sz="1400" kern="1200" smtClean="0">
              <a:solidFill>
                <a:schemeClr val="tx2">
                  <a:lumMod val="10000"/>
                </a:schemeClr>
              </a:solidFill>
              <a:latin typeface="+mj-lt"/>
            </a:rPr>
            <a:t>Seria i numer blankietu </a:t>
          </a:r>
          <a:endParaRPr lang="pl-PL" sz="1400" kern="1200" dirty="0">
            <a:solidFill>
              <a:schemeClr val="tx2">
                <a:lumMod val="10000"/>
              </a:schemeClr>
            </a:solidFill>
          </a:endParaRPr>
        </a:p>
      </dsp:txBody>
      <dsp:txXfrm>
        <a:off x="1854343" y="1920238"/>
        <a:ext cx="1499946" cy="708218"/>
      </dsp:txXfrm>
    </dsp:sp>
    <dsp:sp modelId="{67A27E8E-3BB8-4534-B550-27529E7DB5F7}">
      <dsp:nvSpPr>
        <dsp:cNvPr id="0" name=""/>
        <dsp:cNvSpPr/>
      </dsp:nvSpPr>
      <dsp:spPr>
        <a:xfrm>
          <a:off x="1666850" y="938111"/>
          <a:ext cx="187493" cy="2265730"/>
        </a:xfrm>
        <a:custGeom>
          <a:avLst/>
          <a:gdLst/>
          <a:ahLst/>
          <a:cxnLst/>
          <a:rect l="0" t="0" r="0" b="0"/>
          <a:pathLst>
            <a:path>
              <a:moveTo>
                <a:pt x="0" y="0"/>
              </a:moveTo>
              <a:lnTo>
                <a:pt x="0" y="2265730"/>
              </a:lnTo>
              <a:lnTo>
                <a:pt x="187493" y="226573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BAABC61-82C5-4794-B7BF-2E1B098A56AB}">
      <dsp:nvSpPr>
        <dsp:cNvPr id="0" name=""/>
        <dsp:cNvSpPr/>
      </dsp:nvSpPr>
      <dsp:spPr>
        <a:xfrm>
          <a:off x="1854343" y="2862824"/>
          <a:ext cx="1499946" cy="682035"/>
        </a:xfrm>
        <a:prstGeom prst="roundRect">
          <a:avLst>
            <a:gd name="adj" fmla="val 10000"/>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pl-PL" sz="1400" kern="1200" smtClean="0">
              <a:solidFill>
                <a:schemeClr val="tx2">
                  <a:lumMod val="10000"/>
                </a:schemeClr>
              </a:solidFill>
            </a:rPr>
            <a:t>Status dokumentu, (np. czy dokument jest zatrzymany).</a:t>
          </a:r>
          <a:endParaRPr lang="pl-PL" sz="1400" kern="1200" dirty="0" smtClean="0">
            <a:solidFill>
              <a:schemeClr val="tx2">
                <a:lumMod val="10000"/>
              </a:schemeClr>
            </a:solidFill>
          </a:endParaRPr>
        </a:p>
      </dsp:txBody>
      <dsp:txXfrm>
        <a:off x="1854343" y="2862824"/>
        <a:ext cx="1499946" cy="682035"/>
      </dsp:txXfrm>
    </dsp:sp>
    <dsp:sp modelId="{B568A21C-7E4B-4F2C-9F64-BB824CDAD168}">
      <dsp:nvSpPr>
        <dsp:cNvPr id="0" name=""/>
        <dsp:cNvSpPr/>
      </dsp:nvSpPr>
      <dsp:spPr>
        <a:xfrm>
          <a:off x="3823023" y="644"/>
          <a:ext cx="1874933" cy="937466"/>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005" tIns="26670" rIns="40005" bIns="26670" numCol="1" spcCol="1270" anchor="ctr" anchorCtr="0">
          <a:noAutofit/>
        </a:bodyPr>
        <a:lstStyle/>
        <a:p>
          <a:pPr lvl="0" algn="ctr" defTabSz="933450">
            <a:lnSpc>
              <a:spcPct val="90000"/>
            </a:lnSpc>
            <a:spcBef>
              <a:spcPct val="0"/>
            </a:spcBef>
            <a:spcAft>
              <a:spcPct val="35000"/>
            </a:spcAft>
          </a:pPr>
          <a:r>
            <a:rPr lang="pl-PL" sz="2100" kern="1200" smtClean="0">
              <a:solidFill>
                <a:schemeClr val="tx2">
                  <a:lumMod val="10000"/>
                </a:schemeClr>
              </a:solidFill>
            </a:rPr>
            <a:t>Rodzaj i zakres uzyskanego uprawnienia</a:t>
          </a:r>
          <a:endParaRPr lang="pl-PL" sz="2100" kern="1200" dirty="0">
            <a:solidFill>
              <a:schemeClr val="tx2">
                <a:lumMod val="10000"/>
              </a:schemeClr>
            </a:solidFill>
          </a:endParaRPr>
        </a:p>
      </dsp:txBody>
      <dsp:txXfrm>
        <a:off x="3823023" y="644"/>
        <a:ext cx="1874933" cy="937466"/>
      </dsp:txXfrm>
    </dsp:sp>
    <dsp:sp modelId="{7494B6BD-34AD-4F92-8B79-355ED59B1279}">
      <dsp:nvSpPr>
        <dsp:cNvPr id="0" name=""/>
        <dsp:cNvSpPr/>
      </dsp:nvSpPr>
      <dsp:spPr>
        <a:xfrm>
          <a:off x="4010516" y="938111"/>
          <a:ext cx="187493" cy="542554"/>
        </a:xfrm>
        <a:custGeom>
          <a:avLst/>
          <a:gdLst/>
          <a:ahLst/>
          <a:cxnLst/>
          <a:rect l="0" t="0" r="0" b="0"/>
          <a:pathLst>
            <a:path>
              <a:moveTo>
                <a:pt x="0" y="0"/>
              </a:moveTo>
              <a:lnTo>
                <a:pt x="0" y="542554"/>
              </a:lnTo>
              <a:lnTo>
                <a:pt x="187493" y="542554"/>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3BA153-238C-468E-AC67-0B714242AA7F}">
      <dsp:nvSpPr>
        <dsp:cNvPr id="0" name=""/>
        <dsp:cNvSpPr/>
      </dsp:nvSpPr>
      <dsp:spPr>
        <a:xfrm>
          <a:off x="4198010" y="1172478"/>
          <a:ext cx="1499946" cy="616374"/>
        </a:xfrm>
        <a:prstGeom prst="roundRect">
          <a:avLst>
            <a:gd name="adj" fmla="val 10000"/>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pl-PL" sz="1400" kern="1200" smtClean="0">
              <a:solidFill>
                <a:schemeClr val="tx2">
                  <a:lumMod val="10000"/>
                </a:schemeClr>
              </a:solidFill>
            </a:rPr>
            <a:t>Kategoria</a:t>
          </a:r>
          <a:endParaRPr lang="pl-PL" sz="1400" kern="1200" dirty="0" smtClean="0">
            <a:solidFill>
              <a:schemeClr val="tx2">
                <a:lumMod val="10000"/>
              </a:schemeClr>
            </a:solidFill>
          </a:endParaRPr>
        </a:p>
      </dsp:txBody>
      <dsp:txXfrm>
        <a:off x="4198010" y="1172478"/>
        <a:ext cx="1499946" cy="616374"/>
      </dsp:txXfrm>
    </dsp:sp>
    <dsp:sp modelId="{D0DF192D-3D8F-4268-91FF-02B79826FE26}">
      <dsp:nvSpPr>
        <dsp:cNvPr id="0" name=""/>
        <dsp:cNvSpPr/>
      </dsp:nvSpPr>
      <dsp:spPr>
        <a:xfrm>
          <a:off x="4010516" y="938111"/>
          <a:ext cx="187493" cy="1486850"/>
        </a:xfrm>
        <a:custGeom>
          <a:avLst/>
          <a:gdLst/>
          <a:ahLst/>
          <a:cxnLst/>
          <a:rect l="0" t="0" r="0" b="0"/>
          <a:pathLst>
            <a:path>
              <a:moveTo>
                <a:pt x="0" y="0"/>
              </a:moveTo>
              <a:lnTo>
                <a:pt x="0" y="1486850"/>
              </a:lnTo>
              <a:lnTo>
                <a:pt x="187493" y="148685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B48CCD-1626-4471-AC91-7453E5581CA2}">
      <dsp:nvSpPr>
        <dsp:cNvPr id="0" name=""/>
        <dsp:cNvSpPr/>
      </dsp:nvSpPr>
      <dsp:spPr>
        <a:xfrm>
          <a:off x="4198010" y="2023219"/>
          <a:ext cx="1499946" cy="803483"/>
        </a:xfrm>
        <a:prstGeom prst="roundRect">
          <a:avLst>
            <a:gd name="adj" fmla="val 10000"/>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pl-PL" sz="1400" kern="1200" smtClean="0">
              <a:solidFill>
                <a:schemeClr val="tx2">
                  <a:lumMod val="10000"/>
                </a:schemeClr>
              </a:solidFill>
            </a:rPr>
            <a:t>Data ważności uprawnienia</a:t>
          </a:r>
          <a:endParaRPr lang="pl-PL" sz="1400" kern="1200" dirty="0">
            <a:solidFill>
              <a:schemeClr val="tx2">
                <a:lumMod val="10000"/>
              </a:schemeClr>
            </a:solidFill>
          </a:endParaRPr>
        </a:p>
      </dsp:txBody>
      <dsp:txXfrm>
        <a:off x="4198010" y="2023219"/>
        <a:ext cx="1499946" cy="803483"/>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6986FAF-186A-419F-810A-E6089234C8D0}">
      <dsp:nvSpPr>
        <dsp:cNvPr id="0" name=""/>
        <dsp:cNvSpPr/>
      </dsp:nvSpPr>
      <dsp:spPr>
        <a:xfrm>
          <a:off x="24524" y="215959"/>
          <a:ext cx="2104846" cy="912449"/>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45720" rIns="68580" bIns="45720" numCol="1" spcCol="1270" anchor="ctr" anchorCtr="0">
          <a:noAutofit/>
        </a:bodyPr>
        <a:lstStyle/>
        <a:p>
          <a:pPr lvl="0" algn="ctr" defTabSz="2889250">
            <a:lnSpc>
              <a:spcPct val="90000"/>
            </a:lnSpc>
            <a:spcBef>
              <a:spcPct val="0"/>
            </a:spcBef>
            <a:spcAft>
              <a:spcPct val="35000"/>
            </a:spcAft>
          </a:pPr>
          <a:r>
            <a:rPr lang="pl-PL" kern="1200" smtClean="0">
              <a:solidFill>
                <a:schemeClr val="tx2">
                  <a:lumMod val="10000"/>
                </a:schemeClr>
              </a:solidFill>
            </a:rPr>
            <a:t>Wystarczy</a:t>
          </a:r>
          <a:r>
            <a:rPr lang="pl-PL" sz="1600" kern="1200" smtClean="0">
              <a:solidFill>
                <a:schemeClr val="tx2">
                  <a:lumMod val="10000"/>
                </a:schemeClr>
              </a:solidFill>
            </a:rPr>
            <a:t> </a:t>
          </a:r>
          <a:r>
            <a:rPr lang="pl-PL" kern="1200" smtClean="0">
              <a:solidFill>
                <a:schemeClr val="tx2">
                  <a:lumMod val="10000"/>
                </a:schemeClr>
              </a:solidFill>
            </a:rPr>
            <a:t>wpisać </a:t>
          </a:r>
          <a:endParaRPr lang="pl-PL" kern="1200" dirty="0">
            <a:solidFill>
              <a:schemeClr val="tx2">
                <a:lumMod val="10000"/>
              </a:schemeClr>
            </a:solidFill>
          </a:endParaRPr>
        </a:p>
      </dsp:txBody>
      <dsp:txXfrm>
        <a:off x="24524" y="215959"/>
        <a:ext cx="2104846" cy="912449"/>
      </dsp:txXfrm>
    </dsp:sp>
    <dsp:sp modelId="{6F937DD0-FE3F-4D8D-9E09-16FC4F028E26}">
      <dsp:nvSpPr>
        <dsp:cNvPr id="0" name=""/>
        <dsp:cNvSpPr/>
      </dsp:nvSpPr>
      <dsp:spPr>
        <a:xfrm>
          <a:off x="235008" y="1128408"/>
          <a:ext cx="186409" cy="551246"/>
        </a:xfrm>
        <a:custGeom>
          <a:avLst/>
          <a:gdLst/>
          <a:ahLst/>
          <a:cxnLst/>
          <a:rect l="0" t="0" r="0" b="0"/>
          <a:pathLst>
            <a:path>
              <a:moveTo>
                <a:pt x="0" y="0"/>
              </a:moveTo>
              <a:lnTo>
                <a:pt x="0" y="551246"/>
              </a:lnTo>
              <a:lnTo>
                <a:pt x="186409" y="551246"/>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C51F6E-D55C-4580-AF84-450FEB7AEE84}">
      <dsp:nvSpPr>
        <dsp:cNvPr id="0" name=""/>
        <dsp:cNvSpPr/>
      </dsp:nvSpPr>
      <dsp:spPr>
        <a:xfrm>
          <a:off x="421417" y="1453655"/>
          <a:ext cx="1831378" cy="451997"/>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pl-PL" sz="1100" kern="1200" smtClean="0">
              <a:solidFill>
                <a:schemeClr val="tx2">
                  <a:lumMod val="10000"/>
                </a:schemeClr>
              </a:solidFill>
            </a:rPr>
            <a:t>Imię i nazwisko</a:t>
          </a:r>
          <a:endParaRPr lang="pl-PL" sz="1100" kern="1200" dirty="0">
            <a:solidFill>
              <a:schemeClr val="tx2">
                <a:lumMod val="10000"/>
              </a:schemeClr>
            </a:solidFill>
          </a:endParaRPr>
        </a:p>
      </dsp:txBody>
      <dsp:txXfrm>
        <a:off x="421417" y="1453655"/>
        <a:ext cx="1831378" cy="451997"/>
      </dsp:txXfrm>
    </dsp:sp>
    <dsp:sp modelId="{503095EA-D92A-44F4-9A3C-489F3E226DEC}">
      <dsp:nvSpPr>
        <dsp:cNvPr id="0" name=""/>
        <dsp:cNvSpPr/>
      </dsp:nvSpPr>
      <dsp:spPr>
        <a:xfrm>
          <a:off x="235008" y="1128408"/>
          <a:ext cx="186409" cy="1659365"/>
        </a:xfrm>
        <a:custGeom>
          <a:avLst/>
          <a:gdLst/>
          <a:ahLst/>
          <a:cxnLst/>
          <a:rect l="0" t="0" r="0" b="0"/>
          <a:pathLst>
            <a:path>
              <a:moveTo>
                <a:pt x="0" y="0"/>
              </a:moveTo>
              <a:lnTo>
                <a:pt x="0" y="1659365"/>
              </a:lnTo>
              <a:lnTo>
                <a:pt x="186409" y="1659365"/>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975607-AA71-411D-A747-A8A231B54E88}">
      <dsp:nvSpPr>
        <dsp:cNvPr id="0" name=""/>
        <dsp:cNvSpPr/>
      </dsp:nvSpPr>
      <dsp:spPr>
        <a:xfrm>
          <a:off x="421417" y="2221108"/>
          <a:ext cx="2306974" cy="113333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pl-PL" sz="1100" kern="1200" smtClean="0">
              <a:solidFill>
                <a:schemeClr val="tx2">
                  <a:lumMod val="10000"/>
                </a:schemeClr>
              </a:solidFill>
              <a:latin typeface="+mj-lt"/>
            </a:rPr>
            <a:t>Serię i numer blankietu (druku),</a:t>
          </a:r>
          <a:r>
            <a:rPr lang="pl-PL" sz="1100" kern="1200" smtClean="0">
              <a:solidFill>
                <a:schemeClr val="tx2">
                  <a:lumMod val="10000"/>
                </a:schemeClr>
              </a:solidFill>
            </a:rPr>
            <a:t>(jest to numer na rewersie blankietu pod kodem kreskowym a w starszych prawa jazdy sprzed 13.08.2001r. - nad tym kodem) </a:t>
          </a:r>
          <a:endParaRPr lang="pl-PL" sz="1100" kern="1200" dirty="0">
            <a:solidFill>
              <a:schemeClr val="tx2">
                <a:lumMod val="10000"/>
              </a:schemeClr>
            </a:solidFill>
          </a:endParaRPr>
        </a:p>
      </dsp:txBody>
      <dsp:txXfrm>
        <a:off x="421417" y="2221108"/>
        <a:ext cx="2306974" cy="1133331"/>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615940-8F42-44FE-97D7-A5DE71458E68}">
      <dsp:nvSpPr>
        <dsp:cNvPr id="0" name=""/>
        <dsp:cNvSpPr/>
      </dsp:nvSpPr>
      <dsp:spPr>
        <a:xfrm>
          <a:off x="2" y="0"/>
          <a:ext cx="10505767" cy="4605074"/>
        </a:xfrm>
        <a:prstGeom prst="rightArrow">
          <a:avLst/>
        </a:prstGeom>
        <a:solidFill>
          <a:schemeClr val="accent1">
            <a:lumMod val="20000"/>
            <a:lumOff val="80000"/>
          </a:schemeClr>
        </a:solidFill>
        <a:ln>
          <a:noFill/>
        </a:ln>
        <a:effectLst>
          <a:outerShdw blurRad="50800" dist="25400" dir="5400000" rotWithShape="0">
            <a:srgbClr val="000000">
              <a:alpha val="50000"/>
            </a:srgbClr>
          </a:outerShdw>
        </a:effectLst>
      </dsp:spPr>
      <dsp:style>
        <a:lnRef idx="0">
          <a:scrgbClr r="0" g="0" b="0"/>
        </a:lnRef>
        <a:fillRef idx="1">
          <a:scrgbClr r="0" g="0" b="0"/>
        </a:fillRef>
        <a:effectRef idx="1">
          <a:scrgbClr r="0" g="0" b="0"/>
        </a:effectRef>
        <a:fontRef idx="minor"/>
      </dsp:style>
    </dsp:sp>
    <dsp:sp modelId="{D118AA73-C9F3-462B-AB95-F4DD3996883A}">
      <dsp:nvSpPr>
        <dsp:cNvPr id="0" name=""/>
        <dsp:cNvSpPr/>
      </dsp:nvSpPr>
      <dsp:spPr>
        <a:xfrm>
          <a:off x="11285" y="1381522"/>
          <a:ext cx="3381545" cy="1842029"/>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pl-PL" sz="1600" kern="1200" dirty="0" smtClean="0">
              <a:solidFill>
                <a:schemeClr val="tx2">
                  <a:lumMod val="10000"/>
                </a:schemeClr>
              </a:solidFill>
            </a:rPr>
            <a:t>Kliknij link do karty usługi na Gov.pl  - dowiesz się jak zgłosić rozbieżność:</a:t>
          </a:r>
        </a:p>
        <a:p>
          <a:pPr lvl="0" algn="ctr" defTabSz="711200">
            <a:lnSpc>
              <a:spcPct val="90000"/>
            </a:lnSpc>
            <a:spcBef>
              <a:spcPct val="0"/>
            </a:spcBef>
            <a:spcAft>
              <a:spcPct val="35000"/>
            </a:spcAft>
          </a:pPr>
          <a:r>
            <a:rPr lang="pl-PL" sz="1600" kern="1200" dirty="0" smtClean="0">
              <a:solidFill>
                <a:schemeClr val="tx2">
                  <a:lumMod val="10000"/>
                </a:schemeClr>
              </a:solidFill>
            </a:rPr>
            <a:t>https://www.gov.pl/web/gov/zglos-rozbieznosc-w-danych-prawa-jazdy</a:t>
          </a:r>
        </a:p>
        <a:p>
          <a:pPr lvl="0" algn="ctr" defTabSz="711200">
            <a:lnSpc>
              <a:spcPct val="90000"/>
            </a:lnSpc>
            <a:spcBef>
              <a:spcPct val="0"/>
            </a:spcBef>
            <a:spcAft>
              <a:spcPct val="35000"/>
            </a:spcAft>
          </a:pPr>
          <a:endParaRPr lang="pl-PL" sz="1600" kern="1200" dirty="0">
            <a:solidFill>
              <a:schemeClr val="tx2">
                <a:lumMod val="10000"/>
              </a:schemeClr>
            </a:solidFill>
          </a:endParaRPr>
        </a:p>
      </dsp:txBody>
      <dsp:txXfrm>
        <a:off x="11285" y="1381522"/>
        <a:ext cx="3381545" cy="1842029"/>
      </dsp:txXfrm>
    </dsp:sp>
    <dsp:sp modelId="{C32BD849-9305-4294-B90C-745BBE7ECECA}">
      <dsp:nvSpPr>
        <dsp:cNvPr id="0" name=""/>
        <dsp:cNvSpPr/>
      </dsp:nvSpPr>
      <dsp:spPr>
        <a:xfrm>
          <a:off x="3562113" y="1381522"/>
          <a:ext cx="3381545" cy="1842029"/>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pl-PL" sz="1600" kern="1200" dirty="0" smtClean="0">
              <a:solidFill>
                <a:schemeClr val="tx2">
                  <a:lumMod val="10000"/>
                </a:schemeClr>
              </a:solidFill>
            </a:rPr>
            <a:t>Aby wypełnić formularz przygotuj dokument, który masz. W czasie wypełniania formularza będziesz poproszony o podanie niektórych danych z prawa jazdy. </a:t>
          </a:r>
          <a:endParaRPr lang="pl-PL" sz="1600" kern="1200" dirty="0">
            <a:solidFill>
              <a:schemeClr val="tx2">
                <a:lumMod val="10000"/>
              </a:schemeClr>
            </a:solidFill>
          </a:endParaRPr>
        </a:p>
      </dsp:txBody>
      <dsp:txXfrm>
        <a:off x="3562113" y="1381522"/>
        <a:ext cx="3381545" cy="1842029"/>
      </dsp:txXfrm>
    </dsp:sp>
    <dsp:sp modelId="{BD017705-DA49-4D03-8DC1-FA0785FA6ED6}">
      <dsp:nvSpPr>
        <dsp:cNvPr id="0" name=""/>
        <dsp:cNvSpPr/>
      </dsp:nvSpPr>
      <dsp:spPr>
        <a:xfrm>
          <a:off x="7112941" y="1381522"/>
          <a:ext cx="3381545" cy="1842029"/>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pl-PL" sz="1600" kern="1200" dirty="0" smtClean="0">
              <a:solidFill>
                <a:schemeClr val="tx2">
                  <a:lumMod val="10000"/>
                </a:schemeClr>
              </a:solidFill>
            </a:rPr>
            <a:t>Po wysłaniu formularza znajdziesz się na ekranie z potwierdzeniem przyjęcia zgłoszenia. Możesz też pobrać wypełniony formularz i zapisać go sobie na dysku.</a:t>
          </a:r>
          <a:endParaRPr lang="pl-PL" sz="1600" kern="1200" dirty="0">
            <a:solidFill>
              <a:schemeClr val="tx2">
                <a:lumMod val="10000"/>
              </a:schemeClr>
            </a:solidFill>
          </a:endParaRPr>
        </a:p>
      </dsp:txBody>
      <dsp:txXfrm>
        <a:off x="7112941" y="1381522"/>
        <a:ext cx="3381545" cy="1842029"/>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B3AAE4-2A4A-4AEE-9237-EB393DF9C0C9}">
      <dsp:nvSpPr>
        <dsp:cNvPr id="0" name=""/>
        <dsp:cNvSpPr/>
      </dsp:nvSpPr>
      <dsp:spPr>
        <a:xfrm>
          <a:off x="3569" y="0"/>
          <a:ext cx="3750921" cy="1296153"/>
        </a:xfrm>
        <a:prstGeom prst="homePlate">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4676" tIns="37338" rIns="18669" bIns="37338" numCol="1" spcCol="1270" anchor="ctr" anchorCtr="0">
          <a:noAutofit/>
        </a:bodyPr>
        <a:lstStyle/>
        <a:p>
          <a:pPr lvl="0" algn="ctr" defTabSz="622300">
            <a:lnSpc>
              <a:spcPct val="90000"/>
            </a:lnSpc>
            <a:spcBef>
              <a:spcPct val="0"/>
            </a:spcBef>
            <a:spcAft>
              <a:spcPct val="35000"/>
            </a:spcAft>
          </a:pPr>
          <a:r>
            <a:rPr lang="pl-PL" sz="1400" kern="1200" dirty="0" smtClean="0">
              <a:solidFill>
                <a:srgbClr val="000000"/>
              </a:solidFill>
            </a:rPr>
            <a:t>Policjant nie znalazł moich danych w rejestrze ale mam dokument przy sobie</a:t>
          </a:r>
        </a:p>
      </dsp:txBody>
      <dsp:txXfrm>
        <a:off x="3569" y="0"/>
        <a:ext cx="3750921" cy="1296153"/>
      </dsp:txXfrm>
    </dsp:sp>
    <dsp:sp modelId="{BF56EA96-E2EB-447E-A03A-C025101BB546}">
      <dsp:nvSpPr>
        <dsp:cNvPr id="0" name=""/>
        <dsp:cNvSpPr/>
      </dsp:nvSpPr>
      <dsp:spPr>
        <a:xfrm>
          <a:off x="2918333" y="0"/>
          <a:ext cx="4180790" cy="1296153"/>
        </a:xfrm>
        <a:prstGeom prst="chevron">
          <a:avLst/>
        </a:prstGeom>
        <a:gradFill rotWithShape="0">
          <a:gsLst>
            <a:gs pos="0">
              <a:schemeClr val="accent2">
                <a:hueOff val="-2670775"/>
                <a:satOff val="-13726"/>
                <a:lumOff val="11667"/>
                <a:alphaOff val="0"/>
                <a:tint val="50000"/>
                <a:satMod val="300000"/>
              </a:schemeClr>
            </a:gs>
            <a:gs pos="35000">
              <a:schemeClr val="accent2">
                <a:hueOff val="-2670775"/>
                <a:satOff val="-13726"/>
                <a:lumOff val="11667"/>
                <a:alphaOff val="0"/>
                <a:tint val="37000"/>
                <a:satMod val="300000"/>
              </a:schemeClr>
            </a:gs>
            <a:gs pos="100000">
              <a:schemeClr val="accent2">
                <a:hueOff val="-2670775"/>
                <a:satOff val="-13726"/>
                <a:lumOff val="11667"/>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37338" rIns="18669" bIns="37338" numCol="1" spcCol="1270" anchor="ctr" anchorCtr="0">
          <a:noAutofit/>
        </a:bodyPr>
        <a:lstStyle/>
        <a:p>
          <a:pPr lvl="0" algn="ctr" defTabSz="622300">
            <a:lnSpc>
              <a:spcPct val="90000"/>
            </a:lnSpc>
            <a:spcBef>
              <a:spcPct val="0"/>
            </a:spcBef>
            <a:spcAft>
              <a:spcPct val="35000"/>
            </a:spcAft>
          </a:pPr>
          <a:r>
            <a:rPr lang="pl-PL" sz="1400" kern="1200" smtClean="0">
              <a:solidFill>
                <a:srgbClr val="000000"/>
              </a:solidFill>
            </a:rPr>
            <a:t>Jeśli masz dokument przy sobie okaż go – będziesz mógł pojechać dalej</a:t>
          </a:r>
          <a:endParaRPr lang="pl-PL" sz="1400" kern="1200" dirty="0" smtClean="0">
            <a:solidFill>
              <a:srgbClr val="000000"/>
            </a:solidFill>
          </a:endParaRPr>
        </a:p>
      </dsp:txBody>
      <dsp:txXfrm>
        <a:off x="2918333" y="0"/>
        <a:ext cx="4180790" cy="1296153"/>
      </dsp:txXfrm>
    </dsp:sp>
    <dsp:sp modelId="{7AF0A43C-9A73-439D-8D15-F06EBF2DAAC9}">
      <dsp:nvSpPr>
        <dsp:cNvPr id="0" name=""/>
        <dsp:cNvSpPr/>
      </dsp:nvSpPr>
      <dsp:spPr>
        <a:xfrm>
          <a:off x="6262965" y="0"/>
          <a:ext cx="5335440" cy="1296153"/>
        </a:xfrm>
        <a:prstGeom prst="chevron">
          <a:avLst/>
        </a:prstGeom>
        <a:gradFill rotWithShape="0">
          <a:gsLst>
            <a:gs pos="0">
              <a:schemeClr val="accent2">
                <a:hueOff val="-5341550"/>
                <a:satOff val="-27452"/>
                <a:lumOff val="23334"/>
                <a:alphaOff val="0"/>
                <a:tint val="50000"/>
                <a:satMod val="300000"/>
              </a:schemeClr>
            </a:gs>
            <a:gs pos="35000">
              <a:schemeClr val="accent2">
                <a:hueOff val="-5341550"/>
                <a:satOff val="-27452"/>
                <a:lumOff val="23334"/>
                <a:alphaOff val="0"/>
                <a:tint val="37000"/>
                <a:satMod val="300000"/>
              </a:schemeClr>
            </a:gs>
            <a:gs pos="100000">
              <a:schemeClr val="accent2">
                <a:hueOff val="-5341550"/>
                <a:satOff val="-27452"/>
                <a:lumOff val="23334"/>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37338" rIns="18669" bIns="37338" numCol="1" spcCol="1270" anchor="ctr" anchorCtr="0">
          <a:noAutofit/>
        </a:bodyPr>
        <a:lstStyle/>
        <a:p>
          <a:pPr lvl="0" algn="ctr" defTabSz="622300">
            <a:lnSpc>
              <a:spcPct val="90000"/>
            </a:lnSpc>
            <a:spcBef>
              <a:spcPct val="0"/>
            </a:spcBef>
            <a:spcAft>
              <a:spcPct val="35000"/>
            </a:spcAft>
          </a:pPr>
          <a:r>
            <a:rPr lang="pl-PL" sz="1400" kern="1200" dirty="0" smtClean="0">
              <a:solidFill>
                <a:srgbClr val="000000"/>
              </a:solidFill>
              <a:latin typeface="+mn-lt"/>
            </a:rPr>
            <a:t>Możesz zgłosić brak danych – postępuj zgodnie ze wskazówkami w sekcji „Co zrobić jeśli usługa nie pokazuje moich danych lub jeśli moje dane są błędne?”</a:t>
          </a:r>
          <a:endParaRPr lang="pl-PL" sz="1400" kern="1200" dirty="0">
            <a:solidFill>
              <a:srgbClr val="000000"/>
            </a:solidFill>
            <a:latin typeface="+mn-lt"/>
          </a:endParaRPr>
        </a:p>
      </dsp:txBody>
      <dsp:txXfrm>
        <a:off x="6262965" y="0"/>
        <a:ext cx="5335440" cy="1296153"/>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B3AAE4-2A4A-4AEE-9237-EB393DF9C0C9}">
      <dsp:nvSpPr>
        <dsp:cNvPr id="0" name=""/>
        <dsp:cNvSpPr/>
      </dsp:nvSpPr>
      <dsp:spPr>
        <a:xfrm>
          <a:off x="0" y="0"/>
          <a:ext cx="2753902" cy="1433775"/>
        </a:xfrm>
        <a:prstGeom prst="homePlate">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4676" tIns="37338" rIns="18669" bIns="37338" numCol="1" spcCol="1270" anchor="ctr" anchorCtr="0">
          <a:noAutofit/>
        </a:bodyPr>
        <a:lstStyle/>
        <a:p>
          <a:pPr lvl="0" algn="ctr" defTabSz="622300">
            <a:lnSpc>
              <a:spcPct val="90000"/>
            </a:lnSpc>
            <a:spcBef>
              <a:spcPct val="0"/>
            </a:spcBef>
            <a:spcAft>
              <a:spcPct val="35000"/>
            </a:spcAft>
          </a:pPr>
          <a:r>
            <a:rPr lang="pl-PL" sz="1400" kern="1200" smtClean="0">
              <a:solidFill>
                <a:srgbClr val="000000"/>
              </a:solidFill>
              <a:latin typeface="+mn-lt"/>
            </a:rPr>
            <a:t>Policjant nie znalazł moich danych w rejestrze i nie mam dokumentu przy sobie</a:t>
          </a:r>
          <a:endParaRPr lang="pl-PL" sz="1400" kern="1200" dirty="0" smtClean="0">
            <a:solidFill>
              <a:srgbClr val="000000"/>
            </a:solidFill>
            <a:latin typeface="+mn-lt"/>
          </a:endParaRPr>
        </a:p>
      </dsp:txBody>
      <dsp:txXfrm>
        <a:off x="0" y="0"/>
        <a:ext cx="2753902" cy="1433775"/>
      </dsp:txXfrm>
    </dsp:sp>
    <dsp:sp modelId="{BF56EA96-E2EB-447E-A03A-C025101BB546}">
      <dsp:nvSpPr>
        <dsp:cNvPr id="0" name=""/>
        <dsp:cNvSpPr/>
      </dsp:nvSpPr>
      <dsp:spPr>
        <a:xfrm>
          <a:off x="1922509" y="0"/>
          <a:ext cx="4581826" cy="1433775"/>
        </a:xfrm>
        <a:prstGeom prst="chevron">
          <a:avLst/>
        </a:prstGeom>
        <a:gradFill rotWithShape="0">
          <a:gsLst>
            <a:gs pos="0">
              <a:schemeClr val="accent2">
                <a:hueOff val="-1780517"/>
                <a:satOff val="-9151"/>
                <a:lumOff val="7778"/>
                <a:alphaOff val="0"/>
                <a:tint val="50000"/>
                <a:satMod val="300000"/>
              </a:schemeClr>
            </a:gs>
            <a:gs pos="35000">
              <a:schemeClr val="accent2">
                <a:hueOff val="-1780517"/>
                <a:satOff val="-9151"/>
                <a:lumOff val="7778"/>
                <a:alphaOff val="0"/>
                <a:tint val="37000"/>
                <a:satMod val="300000"/>
              </a:schemeClr>
            </a:gs>
            <a:gs pos="100000">
              <a:schemeClr val="accent2">
                <a:hueOff val="-1780517"/>
                <a:satOff val="-9151"/>
                <a:lumOff val="7778"/>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006" tIns="32004" rIns="16002" bIns="32004" numCol="1" spcCol="1270" anchor="ctr" anchorCtr="0">
          <a:noAutofit/>
        </a:bodyPr>
        <a:lstStyle/>
        <a:p>
          <a:pPr lvl="0" algn="ctr" defTabSz="533400">
            <a:lnSpc>
              <a:spcPct val="90000"/>
            </a:lnSpc>
            <a:spcBef>
              <a:spcPct val="0"/>
            </a:spcBef>
            <a:spcAft>
              <a:spcPct val="35000"/>
            </a:spcAft>
          </a:pPr>
          <a:r>
            <a:rPr lang="pl-PL" sz="1200" kern="1200" smtClean="0">
              <a:solidFill>
                <a:srgbClr val="000000"/>
              </a:solidFill>
              <a:latin typeface="+mn-lt"/>
            </a:rPr>
            <a:t>Jeśli istnieje podejrzenie, że nie masz uprawnień a Policjant nie dopuści do dalszej jazdy. Twój samochód może zostać odholowany – chyba że jedziesz z kimś kto ma prawo jazdy i może poprowadzić dalej. Możesz też poprosić aby ktoś z rodziny zrobił zdjęcie twojego dokumentu, który masz w domu i wysłał.</a:t>
          </a:r>
          <a:endParaRPr lang="pl-PL" sz="1200" kern="1200" dirty="0" smtClean="0">
            <a:solidFill>
              <a:srgbClr val="000000"/>
            </a:solidFill>
            <a:latin typeface="+mn-lt"/>
          </a:endParaRPr>
        </a:p>
      </dsp:txBody>
      <dsp:txXfrm>
        <a:off x="1922509" y="0"/>
        <a:ext cx="4581826" cy="1433775"/>
      </dsp:txXfrm>
    </dsp:sp>
    <dsp:sp modelId="{20439728-6327-4738-AD69-06B65E6BE61E}">
      <dsp:nvSpPr>
        <dsp:cNvPr id="0" name=""/>
        <dsp:cNvSpPr/>
      </dsp:nvSpPr>
      <dsp:spPr>
        <a:xfrm>
          <a:off x="5720568" y="0"/>
          <a:ext cx="4039164" cy="1433775"/>
        </a:xfrm>
        <a:prstGeom prst="chevron">
          <a:avLst/>
        </a:prstGeom>
        <a:gradFill rotWithShape="0">
          <a:gsLst>
            <a:gs pos="0">
              <a:schemeClr val="accent2">
                <a:hueOff val="-3561033"/>
                <a:satOff val="-18301"/>
                <a:lumOff val="15556"/>
                <a:alphaOff val="0"/>
                <a:tint val="50000"/>
                <a:satMod val="300000"/>
              </a:schemeClr>
            </a:gs>
            <a:gs pos="35000">
              <a:schemeClr val="accent2">
                <a:hueOff val="-3561033"/>
                <a:satOff val="-18301"/>
                <a:lumOff val="15556"/>
                <a:alphaOff val="0"/>
                <a:tint val="37000"/>
                <a:satMod val="300000"/>
              </a:schemeClr>
            </a:gs>
            <a:gs pos="100000">
              <a:schemeClr val="accent2">
                <a:hueOff val="-3561033"/>
                <a:satOff val="-18301"/>
                <a:lumOff val="15556"/>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37338" rIns="18669" bIns="37338" numCol="1" spcCol="1270" anchor="ctr" anchorCtr="0">
          <a:noAutofit/>
        </a:bodyPr>
        <a:lstStyle/>
        <a:p>
          <a:pPr lvl="0" algn="ctr" defTabSz="622300">
            <a:lnSpc>
              <a:spcPct val="90000"/>
            </a:lnSpc>
            <a:spcBef>
              <a:spcPct val="0"/>
            </a:spcBef>
            <a:spcAft>
              <a:spcPct val="35000"/>
            </a:spcAft>
          </a:pPr>
          <a:r>
            <a:rPr lang="pl-PL" sz="1400" kern="1200" smtClean="0">
              <a:solidFill>
                <a:srgbClr val="000000"/>
              </a:solidFill>
              <a:latin typeface="+mn-lt"/>
            </a:rPr>
            <a:t>Policjant rozpocznie postępowanie aby wyjaśnić sytuację. Dziś również tak to wygląda gdy nie ma pewności czy kierowca ma uprawnienia. Jeśli dane zostaną potwierdzone Policja umorzy postępowanie.  .</a:t>
          </a:r>
          <a:endParaRPr lang="pl-PL" sz="1400" kern="1200" dirty="0">
            <a:solidFill>
              <a:srgbClr val="000000"/>
            </a:solidFill>
            <a:latin typeface="+mn-lt"/>
          </a:endParaRPr>
        </a:p>
      </dsp:txBody>
      <dsp:txXfrm>
        <a:off x="5720568" y="0"/>
        <a:ext cx="4039164" cy="1433775"/>
      </dsp:txXfrm>
    </dsp:sp>
    <dsp:sp modelId="{7AF0A43C-9A73-439D-8D15-F06EBF2DAAC9}">
      <dsp:nvSpPr>
        <dsp:cNvPr id="0" name=""/>
        <dsp:cNvSpPr/>
      </dsp:nvSpPr>
      <dsp:spPr>
        <a:xfrm>
          <a:off x="8951899" y="0"/>
          <a:ext cx="2649570" cy="1433775"/>
        </a:xfrm>
        <a:prstGeom prst="chevron">
          <a:avLst/>
        </a:prstGeom>
        <a:gradFill rotWithShape="0">
          <a:gsLst>
            <a:gs pos="0">
              <a:schemeClr val="accent2">
                <a:hueOff val="-5341550"/>
                <a:satOff val="-27452"/>
                <a:lumOff val="23334"/>
                <a:alphaOff val="0"/>
                <a:tint val="50000"/>
                <a:satMod val="300000"/>
              </a:schemeClr>
            </a:gs>
            <a:gs pos="35000">
              <a:schemeClr val="accent2">
                <a:hueOff val="-5341550"/>
                <a:satOff val="-27452"/>
                <a:lumOff val="23334"/>
                <a:alphaOff val="0"/>
                <a:tint val="37000"/>
                <a:satMod val="300000"/>
              </a:schemeClr>
            </a:gs>
            <a:gs pos="100000">
              <a:schemeClr val="accent2">
                <a:hueOff val="-5341550"/>
                <a:satOff val="-27452"/>
                <a:lumOff val="23334"/>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37338" rIns="18669" bIns="37338" numCol="1" spcCol="1270" anchor="ctr" anchorCtr="0">
          <a:noAutofit/>
        </a:bodyPr>
        <a:lstStyle/>
        <a:p>
          <a:pPr lvl="0" algn="ctr" defTabSz="622300">
            <a:lnSpc>
              <a:spcPct val="90000"/>
            </a:lnSpc>
            <a:spcBef>
              <a:spcPct val="0"/>
            </a:spcBef>
            <a:spcAft>
              <a:spcPct val="35000"/>
            </a:spcAft>
          </a:pPr>
          <a:r>
            <a:rPr lang="pl-PL" sz="1400" kern="1200" smtClean="0">
              <a:solidFill>
                <a:srgbClr val="000000"/>
              </a:solidFill>
              <a:latin typeface="+mn-lt"/>
            </a:rPr>
            <a:t>Możesz zgłosić brak danych – tak jak opisano w punkcie powyżej.</a:t>
          </a:r>
          <a:endParaRPr lang="pl-PL" sz="1400" kern="1200" dirty="0">
            <a:solidFill>
              <a:srgbClr val="000000"/>
            </a:solidFill>
            <a:latin typeface="+mn-lt"/>
          </a:endParaRPr>
        </a:p>
      </dsp:txBody>
      <dsp:txXfrm>
        <a:off x="8951899" y="0"/>
        <a:ext cx="2649570" cy="1433775"/>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B3AAE4-2A4A-4AEE-9237-EB393DF9C0C9}">
      <dsp:nvSpPr>
        <dsp:cNvPr id="0" name=""/>
        <dsp:cNvSpPr/>
      </dsp:nvSpPr>
      <dsp:spPr>
        <a:xfrm>
          <a:off x="5098" y="0"/>
          <a:ext cx="4458376" cy="1600823"/>
        </a:xfrm>
        <a:prstGeom prst="homePlate">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0678" tIns="45339" rIns="22670" bIns="45339" numCol="1" spcCol="1270" anchor="ctr" anchorCtr="0">
          <a:noAutofit/>
        </a:bodyPr>
        <a:lstStyle/>
        <a:p>
          <a:pPr lvl="0" algn="ctr" defTabSz="755650">
            <a:lnSpc>
              <a:spcPct val="90000"/>
            </a:lnSpc>
            <a:spcBef>
              <a:spcPct val="0"/>
            </a:spcBef>
            <a:spcAft>
              <a:spcPct val="35000"/>
            </a:spcAft>
          </a:pPr>
          <a:r>
            <a:rPr lang="pl-PL" sz="1700" kern="1200" smtClean="0">
              <a:solidFill>
                <a:srgbClr val="000000"/>
              </a:solidFill>
            </a:rPr>
            <a:t>Jeśli sprawdzane dane się nie zgadzają Policjant poinformuje cię o rozbieżności</a:t>
          </a:r>
          <a:endParaRPr lang="pl-PL" sz="1700" kern="1200" dirty="0" smtClean="0">
            <a:solidFill>
              <a:srgbClr val="000000"/>
            </a:solidFill>
          </a:endParaRPr>
        </a:p>
      </dsp:txBody>
      <dsp:txXfrm>
        <a:off x="5098" y="0"/>
        <a:ext cx="4458376" cy="1600823"/>
      </dsp:txXfrm>
    </dsp:sp>
    <dsp:sp modelId="{BF56EA96-E2EB-447E-A03A-C025101BB546}">
      <dsp:nvSpPr>
        <dsp:cNvPr id="0" name=""/>
        <dsp:cNvSpPr/>
      </dsp:nvSpPr>
      <dsp:spPr>
        <a:xfrm>
          <a:off x="3571799" y="0"/>
          <a:ext cx="4458376" cy="1600823"/>
        </a:xfrm>
        <a:prstGeom prst="chevron">
          <a:avLst/>
        </a:prstGeom>
        <a:gradFill rotWithShape="0">
          <a:gsLst>
            <a:gs pos="0">
              <a:schemeClr val="accent2">
                <a:hueOff val="-2670775"/>
                <a:satOff val="-13726"/>
                <a:lumOff val="11667"/>
                <a:alphaOff val="0"/>
                <a:tint val="50000"/>
                <a:satMod val="300000"/>
              </a:schemeClr>
            </a:gs>
            <a:gs pos="35000">
              <a:schemeClr val="accent2">
                <a:hueOff val="-2670775"/>
                <a:satOff val="-13726"/>
                <a:lumOff val="11667"/>
                <a:alphaOff val="0"/>
                <a:tint val="37000"/>
                <a:satMod val="300000"/>
              </a:schemeClr>
            </a:gs>
            <a:gs pos="100000">
              <a:schemeClr val="accent2">
                <a:hueOff val="-2670775"/>
                <a:satOff val="-13726"/>
                <a:lumOff val="11667"/>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009" tIns="45339" rIns="22670" bIns="45339" numCol="1" spcCol="1270" anchor="ctr" anchorCtr="0">
          <a:noAutofit/>
        </a:bodyPr>
        <a:lstStyle/>
        <a:p>
          <a:pPr lvl="0" algn="ctr" defTabSz="755650">
            <a:lnSpc>
              <a:spcPct val="90000"/>
            </a:lnSpc>
            <a:spcBef>
              <a:spcPct val="0"/>
            </a:spcBef>
            <a:spcAft>
              <a:spcPct val="35000"/>
            </a:spcAft>
          </a:pPr>
          <a:r>
            <a:rPr lang="pl-PL" sz="1700" kern="1200" smtClean="0">
              <a:solidFill>
                <a:srgbClr val="000000"/>
              </a:solidFill>
            </a:rPr>
            <a:t>Jeśli masz dokument przy sobie – możesz go okazać.</a:t>
          </a:r>
          <a:endParaRPr lang="pl-PL" sz="1700" kern="1200" dirty="0" smtClean="0">
            <a:solidFill>
              <a:srgbClr val="000000"/>
            </a:solidFill>
          </a:endParaRPr>
        </a:p>
      </dsp:txBody>
      <dsp:txXfrm>
        <a:off x="3571799" y="0"/>
        <a:ext cx="4458376" cy="1600823"/>
      </dsp:txXfrm>
    </dsp:sp>
    <dsp:sp modelId="{7AF0A43C-9A73-439D-8D15-F06EBF2DAAC9}">
      <dsp:nvSpPr>
        <dsp:cNvPr id="0" name=""/>
        <dsp:cNvSpPr/>
      </dsp:nvSpPr>
      <dsp:spPr>
        <a:xfrm>
          <a:off x="7138500" y="0"/>
          <a:ext cx="4458376" cy="1600823"/>
        </a:xfrm>
        <a:prstGeom prst="chevron">
          <a:avLst/>
        </a:prstGeom>
        <a:gradFill rotWithShape="0">
          <a:gsLst>
            <a:gs pos="0">
              <a:schemeClr val="accent2">
                <a:hueOff val="-5341550"/>
                <a:satOff val="-27452"/>
                <a:lumOff val="23334"/>
                <a:alphaOff val="0"/>
                <a:tint val="50000"/>
                <a:satMod val="300000"/>
              </a:schemeClr>
            </a:gs>
            <a:gs pos="35000">
              <a:schemeClr val="accent2">
                <a:hueOff val="-5341550"/>
                <a:satOff val="-27452"/>
                <a:lumOff val="23334"/>
                <a:alphaOff val="0"/>
                <a:tint val="37000"/>
                <a:satMod val="300000"/>
              </a:schemeClr>
            </a:gs>
            <a:gs pos="100000">
              <a:schemeClr val="accent2">
                <a:hueOff val="-5341550"/>
                <a:satOff val="-27452"/>
                <a:lumOff val="23334"/>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009" tIns="45339" rIns="22670" bIns="45339" numCol="1" spcCol="1270" anchor="ctr" anchorCtr="0">
          <a:noAutofit/>
        </a:bodyPr>
        <a:lstStyle/>
        <a:p>
          <a:pPr lvl="0" algn="ctr" defTabSz="755650">
            <a:lnSpc>
              <a:spcPct val="90000"/>
            </a:lnSpc>
            <a:spcBef>
              <a:spcPct val="0"/>
            </a:spcBef>
            <a:spcAft>
              <a:spcPct val="35000"/>
            </a:spcAft>
          </a:pPr>
          <a:r>
            <a:rPr lang="pl-PL" sz="1700" kern="1200" smtClean="0">
              <a:solidFill>
                <a:srgbClr val="000000"/>
              </a:solidFill>
              <a:latin typeface="+mj-lt"/>
            </a:rPr>
            <a:t>Możesz zgłosić brak danych – postępuj zgodnie ze wskazówkami w sekcji „Co zrobić jeśli usługa nie pokazuje moich danych lub jeśli moje dane są błędne?”</a:t>
          </a:r>
          <a:endParaRPr lang="pl-PL" sz="1700" kern="1200" dirty="0">
            <a:solidFill>
              <a:srgbClr val="000000"/>
            </a:solidFill>
          </a:endParaRPr>
        </a:p>
      </dsp:txBody>
      <dsp:txXfrm>
        <a:off x="7138500" y="0"/>
        <a:ext cx="4458376" cy="1600823"/>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B3AAE4-2A4A-4AEE-9237-EB393DF9C0C9}">
      <dsp:nvSpPr>
        <dsp:cNvPr id="0" name=""/>
        <dsp:cNvSpPr/>
      </dsp:nvSpPr>
      <dsp:spPr>
        <a:xfrm>
          <a:off x="4205" y="247993"/>
          <a:ext cx="4243105" cy="1697242"/>
        </a:xfrm>
        <a:prstGeom prst="homePlate">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0678" tIns="45339" rIns="22670" bIns="45339" numCol="1" spcCol="1270" anchor="ctr" anchorCtr="0">
          <a:noAutofit/>
        </a:bodyPr>
        <a:lstStyle/>
        <a:p>
          <a:pPr lvl="0" algn="ctr" defTabSz="755650">
            <a:lnSpc>
              <a:spcPct val="90000"/>
            </a:lnSpc>
            <a:spcBef>
              <a:spcPct val="0"/>
            </a:spcBef>
            <a:spcAft>
              <a:spcPct val="35000"/>
            </a:spcAft>
          </a:pPr>
          <a:r>
            <a:rPr lang="pl-PL" sz="1700" kern="1200" smtClean="0">
              <a:solidFill>
                <a:srgbClr val="000000"/>
              </a:solidFill>
            </a:rPr>
            <a:t>Nie można sprawdzić danych</a:t>
          </a:r>
          <a:endParaRPr lang="pl-PL" sz="1700" kern="1200" dirty="0" smtClean="0">
            <a:solidFill>
              <a:srgbClr val="000000"/>
            </a:solidFill>
          </a:endParaRPr>
        </a:p>
      </dsp:txBody>
      <dsp:txXfrm>
        <a:off x="4205" y="247993"/>
        <a:ext cx="4243105" cy="1697242"/>
      </dsp:txXfrm>
    </dsp:sp>
    <dsp:sp modelId="{BF56EA96-E2EB-447E-A03A-C025101BB546}">
      <dsp:nvSpPr>
        <dsp:cNvPr id="0" name=""/>
        <dsp:cNvSpPr/>
      </dsp:nvSpPr>
      <dsp:spPr>
        <a:xfrm>
          <a:off x="3398690" y="247993"/>
          <a:ext cx="4804595" cy="1697242"/>
        </a:xfrm>
        <a:prstGeom prst="chevron">
          <a:avLst/>
        </a:prstGeom>
        <a:gradFill rotWithShape="0">
          <a:gsLst>
            <a:gs pos="0">
              <a:schemeClr val="accent2">
                <a:hueOff val="-2670775"/>
                <a:satOff val="-13726"/>
                <a:lumOff val="11667"/>
                <a:alphaOff val="0"/>
                <a:tint val="50000"/>
                <a:satMod val="300000"/>
              </a:schemeClr>
            </a:gs>
            <a:gs pos="35000">
              <a:schemeClr val="accent2">
                <a:hueOff val="-2670775"/>
                <a:satOff val="-13726"/>
                <a:lumOff val="11667"/>
                <a:alphaOff val="0"/>
                <a:tint val="37000"/>
                <a:satMod val="300000"/>
              </a:schemeClr>
            </a:gs>
            <a:gs pos="100000">
              <a:schemeClr val="accent2">
                <a:hueOff val="-2670775"/>
                <a:satOff val="-13726"/>
                <a:lumOff val="11667"/>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009" tIns="45339" rIns="22670" bIns="45339" numCol="1" spcCol="1270" anchor="ctr" anchorCtr="0">
          <a:noAutofit/>
        </a:bodyPr>
        <a:lstStyle/>
        <a:p>
          <a:pPr lvl="0" algn="ctr" defTabSz="755650">
            <a:lnSpc>
              <a:spcPct val="90000"/>
            </a:lnSpc>
            <a:spcBef>
              <a:spcPct val="0"/>
            </a:spcBef>
            <a:spcAft>
              <a:spcPct val="35000"/>
            </a:spcAft>
          </a:pPr>
          <a:r>
            <a:rPr lang="pl-PL" sz="1700" kern="1200" smtClean="0">
              <a:solidFill>
                <a:srgbClr val="000000"/>
              </a:solidFill>
            </a:rPr>
            <a:t>Masz mPrawoJazdy w aplikacji mObywatel? – okaż je Policjantowi – awaria nie musi dotyczyć systemu centralnej ewidencji kierowców – jeśli masz dane w swoim telefonie będziesz mógł pojechać dalej.</a:t>
          </a:r>
          <a:endParaRPr lang="pl-PL" sz="1700" kern="1200" dirty="0" smtClean="0">
            <a:solidFill>
              <a:srgbClr val="000000"/>
            </a:solidFill>
          </a:endParaRPr>
        </a:p>
      </dsp:txBody>
      <dsp:txXfrm>
        <a:off x="3398690" y="247993"/>
        <a:ext cx="4804595" cy="1697242"/>
      </dsp:txXfrm>
    </dsp:sp>
    <dsp:sp modelId="{7AF0A43C-9A73-439D-8D15-F06EBF2DAAC9}">
      <dsp:nvSpPr>
        <dsp:cNvPr id="0" name=""/>
        <dsp:cNvSpPr/>
      </dsp:nvSpPr>
      <dsp:spPr>
        <a:xfrm>
          <a:off x="7354664" y="247993"/>
          <a:ext cx="4243105" cy="1697242"/>
        </a:xfrm>
        <a:prstGeom prst="chevron">
          <a:avLst/>
        </a:prstGeom>
        <a:gradFill rotWithShape="0">
          <a:gsLst>
            <a:gs pos="0">
              <a:schemeClr val="accent2">
                <a:hueOff val="-5341550"/>
                <a:satOff val="-27452"/>
                <a:lumOff val="23334"/>
                <a:alphaOff val="0"/>
                <a:tint val="50000"/>
                <a:satMod val="300000"/>
              </a:schemeClr>
            </a:gs>
            <a:gs pos="35000">
              <a:schemeClr val="accent2">
                <a:hueOff val="-5341550"/>
                <a:satOff val="-27452"/>
                <a:lumOff val="23334"/>
                <a:alphaOff val="0"/>
                <a:tint val="37000"/>
                <a:satMod val="300000"/>
              </a:schemeClr>
            </a:gs>
            <a:gs pos="100000">
              <a:schemeClr val="accent2">
                <a:hueOff val="-5341550"/>
                <a:satOff val="-27452"/>
                <a:lumOff val="23334"/>
                <a:alphaOff val="0"/>
                <a:tint val="15000"/>
                <a:satMod val="350000"/>
              </a:schemeClr>
            </a:gs>
          </a:gsLst>
          <a:lin ang="16200000" scaled="1"/>
        </a:gradFill>
        <a:ln>
          <a:noFill/>
        </a:ln>
        <a:effectLst>
          <a:outerShdw blurRad="50800" dist="25400" dir="5400000"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009" tIns="45339" rIns="22670" bIns="45339" numCol="1" spcCol="1270" anchor="ctr" anchorCtr="0">
          <a:noAutofit/>
        </a:bodyPr>
        <a:lstStyle/>
        <a:p>
          <a:pPr lvl="0" algn="ctr" defTabSz="755650">
            <a:lnSpc>
              <a:spcPct val="90000"/>
            </a:lnSpc>
            <a:spcBef>
              <a:spcPct val="0"/>
            </a:spcBef>
            <a:spcAft>
              <a:spcPct val="35000"/>
            </a:spcAft>
          </a:pPr>
          <a:r>
            <a:rPr lang="pl-PL" sz="1700" kern="1200" smtClean="0">
              <a:solidFill>
                <a:srgbClr val="000000"/>
              </a:solidFill>
            </a:rPr>
            <a:t>Jeśli masz prawo jazdy przy sobie – możesz je okazać - to nadal dokument, który stwierdza twoje uprawnienia.</a:t>
          </a:r>
          <a:endParaRPr lang="pl-PL" sz="1700" kern="1200" dirty="0">
            <a:solidFill>
              <a:srgbClr val="000000"/>
            </a:solidFill>
          </a:endParaRPr>
        </a:p>
      </dsp:txBody>
      <dsp:txXfrm>
        <a:off x="7354664" y="247993"/>
        <a:ext cx="4243105" cy="1697242"/>
      </dsp:txXfrm>
    </dsp:sp>
  </dsp:spTree>
</dsp:drawing>
</file>

<file path=ppt/diagrams/layout1.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B15D3D-C80A-AD42-AF82-4AB8359E9C36}" type="datetimeFigureOut">
              <a:rPr lang="pl-PL" smtClean="0"/>
              <a:pPr/>
              <a:t>04.12.2020</a:t>
            </a:fld>
            <a:endParaRPr lang="pl-PL"/>
          </a:p>
        </p:txBody>
      </p:sp>
      <p:sp>
        <p:nvSpPr>
          <p:cNvPr id="4" name="Symbol zastępczy stop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19F17FC-16B0-5440-9AC3-B83BE0193D31}" type="slidenum">
              <a:rPr lang="pl-PL" smtClean="0"/>
              <a:pPr/>
              <a:t>‹#›</a:t>
            </a:fld>
            <a:endParaRPr lang="pl-PL"/>
          </a:p>
        </p:txBody>
      </p:sp>
    </p:spTree>
    <p:extLst>
      <p:ext uri="{BB962C8B-B14F-4D97-AF65-F5344CB8AC3E}">
        <p14:creationId xmlns:p14="http://schemas.microsoft.com/office/powerpoint/2010/main" xmlns="" val="195451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DA0204-6890-4B4F-814A-9A3689BFBD57}" type="datetimeFigureOut">
              <a:rPr lang="en-US" smtClean="0"/>
              <a:pPr/>
              <a:t>12/4/2020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ED772D-F6A8-4FFA-B1BA-5ABE15D89EF0}" type="slidenum">
              <a:rPr lang="en-US" smtClean="0"/>
              <a:pPr/>
              <a:t>‹#›</a:t>
            </a:fld>
            <a:endParaRPr lang="en-US"/>
          </a:p>
        </p:txBody>
      </p:sp>
    </p:spTree>
    <p:extLst>
      <p:ext uri="{BB962C8B-B14F-4D97-AF65-F5344CB8AC3E}">
        <p14:creationId xmlns:p14="http://schemas.microsoft.com/office/powerpoint/2010/main" xmlns="" val="2714198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381000" y="685800"/>
            <a:ext cx="6096000" cy="3429000"/>
          </a:xfrm>
        </p:spPr>
      </p:sp>
      <p:sp>
        <p:nvSpPr>
          <p:cNvPr id="3" name="Symbol zastępczy notatek 2"/>
          <p:cNvSpPr>
            <a:spLocks noGrp="1"/>
          </p:cNvSpPr>
          <p:nvPr>
            <p:ph type="body" idx="1"/>
          </p:nvPr>
        </p:nvSpPr>
        <p:spPr/>
        <p:txBody>
          <a:bodyPr/>
          <a:lstStyle/>
          <a:p>
            <a:endParaRPr lang="pl-PL" dirty="0"/>
          </a:p>
        </p:txBody>
      </p:sp>
    </p:spTree>
    <p:extLst>
      <p:ext uri="{BB962C8B-B14F-4D97-AF65-F5344CB8AC3E}">
        <p14:creationId xmlns:p14="http://schemas.microsoft.com/office/powerpoint/2010/main" xmlns="" val="15436191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381000" y="685800"/>
            <a:ext cx="6096000" cy="3429000"/>
          </a:xfrm>
        </p:spPr>
      </p:sp>
      <p:sp>
        <p:nvSpPr>
          <p:cNvPr id="3" name="Symbol zastępczy notatek 2"/>
          <p:cNvSpPr>
            <a:spLocks noGrp="1"/>
          </p:cNvSpPr>
          <p:nvPr>
            <p:ph type="body" idx="1"/>
          </p:nvPr>
        </p:nvSpPr>
        <p:spPr/>
        <p:txBody>
          <a:bodyPr/>
          <a:lstStyle/>
          <a:p>
            <a:endParaRPr lang="pl-PL" dirty="0"/>
          </a:p>
        </p:txBody>
      </p:sp>
    </p:spTree>
    <p:extLst>
      <p:ext uri="{BB962C8B-B14F-4D97-AF65-F5344CB8AC3E}">
        <p14:creationId xmlns:p14="http://schemas.microsoft.com/office/powerpoint/2010/main" xmlns="" val="10329766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381000" y="685800"/>
            <a:ext cx="6096000" cy="3429000"/>
          </a:xfrm>
        </p:spPr>
      </p:sp>
      <p:sp>
        <p:nvSpPr>
          <p:cNvPr id="3" name="Symbol zastępczy notatek 2"/>
          <p:cNvSpPr>
            <a:spLocks noGrp="1"/>
          </p:cNvSpPr>
          <p:nvPr>
            <p:ph type="body" idx="1"/>
          </p:nvPr>
        </p:nvSpPr>
        <p:spPr/>
        <p:txBody>
          <a:bodyPr/>
          <a:lstStyle/>
          <a:p>
            <a:endParaRPr lang="pl-PL" dirty="0"/>
          </a:p>
        </p:txBody>
      </p:sp>
    </p:spTree>
    <p:extLst>
      <p:ext uri="{BB962C8B-B14F-4D97-AF65-F5344CB8AC3E}">
        <p14:creationId xmlns:p14="http://schemas.microsoft.com/office/powerpoint/2010/main" xmlns="" val="23649599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381000" y="685800"/>
            <a:ext cx="6096000" cy="3429000"/>
          </a:xfrm>
        </p:spPr>
      </p:sp>
      <p:sp>
        <p:nvSpPr>
          <p:cNvPr id="3" name="Symbol zastępczy notatek 2"/>
          <p:cNvSpPr>
            <a:spLocks noGrp="1"/>
          </p:cNvSpPr>
          <p:nvPr>
            <p:ph type="body" idx="1"/>
          </p:nvPr>
        </p:nvSpPr>
        <p:spPr/>
        <p:txBody>
          <a:bodyPr/>
          <a:lstStyle/>
          <a:p>
            <a:endParaRPr lang="pl-PL" dirty="0"/>
          </a:p>
        </p:txBody>
      </p:sp>
    </p:spTree>
    <p:extLst>
      <p:ext uri="{BB962C8B-B14F-4D97-AF65-F5344CB8AC3E}">
        <p14:creationId xmlns:p14="http://schemas.microsoft.com/office/powerpoint/2010/main" xmlns="" val="25066011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381000" y="685800"/>
            <a:ext cx="6096000" cy="3429000"/>
          </a:xfrm>
        </p:spPr>
      </p:sp>
      <p:sp>
        <p:nvSpPr>
          <p:cNvPr id="3" name="Symbol zastępczy notatek 2"/>
          <p:cNvSpPr>
            <a:spLocks noGrp="1"/>
          </p:cNvSpPr>
          <p:nvPr>
            <p:ph type="body" idx="1"/>
          </p:nvPr>
        </p:nvSpPr>
        <p:spPr/>
        <p:txBody>
          <a:bodyPr/>
          <a:lstStyle/>
          <a:p>
            <a:endParaRPr lang="pl-PL" dirty="0"/>
          </a:p>
        </p:txBody>
      </p:sp>
    </p:spTree>
    <p:extLst>
      <p:ext uri="{BB962C8B-B14F-4D97-AF65-F5344CB8AC3E}">
        <p14:creationId xmlns:p14="http://schemas.microsoft.com/office/powerpoint/2010/main" xmlns="" val="3901333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381000" y="685800"/>
            <a:ext cx="6096000" cy="3429000"/>
          </a:xfrm>
        </p:spPr>
      </p:sp>
      <p:sp>
        <p:nvSpPr>
          <p:cNvPr id="3" name="Symbol zastępczy notatek 2"/>
          <p:cNvSpPr>
            <a:spLocks noGrp="1"/>
          </p:cNvSpPr>
          <p:nvPr>
            <p:ph type="body" idx="1"/>
          </p:nvPr>
        </p:nvSpPr>
        <p:spPr/>
        <p:txBody>
          <a:bodyPr/>
          <a:lstStyle/>
          <a:p>
            <a:endParaRPr lang="pl-PL" dirty="0"/>
          </a:p>
        </p:txBody>
      </p:sp>
    </p:spTree>
    <p:extLst>
      <p:ext uri="{BB962C8B-B14F-4D97-AF65-F5344CB8AC3E}">
        <p14:creationId xmlns:p14="http://schemas.microsoft.com/office/powerpoint/2010/main" xmlns="" val="2447755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381000" y="685800"/>
            <a:ext cx="6096000" cy="3429000"/>
          </a:xfrm>
        </p:spPr>
      </p:sp>
      <p:sp>
        <p:nvSpPr>
          <p:cNvPr id="3" name="Symbol zastępczy notatek 2"/>
          <p:cNvSpPr>
            <a:spLocks noGrp="1"/>
          </p:cNvSpPr>
          <p:nvPr>
            <p:ph type="body" idx="1"/>
          </p:nvPr>
        </p:nvSpPr>
        <p:spPr/>
        <p:txBody>
          <a:bodyPr/>
          <a:lstStyle/>
          <a:p>
            <a:endParaRPr lang="pl-PL" dirty="0"/>
          </a:p>
        </p:txBody>
      </p:sp>
    </p:spTree>
    <p:extLst>
      <p:ext uri="{BB962C8B-B14F-4D97-AF65-F5344CB8AC3E}">
        <p14:creationId xmlns:p14="http://schemas.microsoft.com/office/powerpoint/2010/main" xmlns="" val="205520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381000" y="685800"/>
            <a:ext cx="6096000" cy="3429000"/>
          </a:xfrm>
        </p:spPr>
      </p:sp>
      <p:sp>
        <p:nvSpPr>
          <p:cNvPr id="3" name="Symbol zastępczy notatek 2"/>
          <p:cNvSpPr>
            <a:spLocks noGrp="1"/>
          </p:cNvSpPr>
          <p:nvPr>
            <p:ph type="body" idx="1"/>
          </p:nvPr>
        </p:nvSpPr>
        <p:spPr/>
        <p:txBody>
          <a:bodyPr/>
          <a:lstStyle/>
          <a:p>
            <a:endParaRPr lang="pl-PL" dirty="0"/>
          </a:p>
        </p:txBody>
      </p:sp>
    </p:spTree>
    <p:extLst>
      <p:ext uri="{BB962C8B-B14F-4D97-AF65-F5344CB8AC3E}">
        <p14:creationId xmlns:p14="http://schemas.microsoft.com/office/powerpoint/2010/main" xmlns="" val="3182399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381000" y="685800"/>
            <a:ext cx="6096000" cy="3429000"/>
          </a:xfrm>
        </p:spPr>
      </p:sp>
      <p:sp>
        <p:nvSpPr>
          <p:cNvPr id="3" name="Symbol zastępczy notatek 2"/>
          <p:cNvSpPr>
            <a:spLocks noGrp="1"/>
          </p:cNvSpPr>
          <p:nvPr>
            <p:ph type="body" idx="1"/>
          </p:nvPr>
        </p:nvSpPr>
        <p:spPr/>
        <p:txBody>
          <a:bodyPr/>
          <a:lstStyle/>
          <a:p>
            <a:endParaRPr lang="pl-PL" dirty="0"/>
          </a:p>
        </p:txBody>
      </p:sp>
    </p:spTree>
    <p:extLst>
      <p:ext uri="{BB962C8B-B14F-4D97-AF65-F5344CB8AC3E}">
        <p14:creationId xmlns:p14="http://schemas.microsoft.com/office/powerpoint/2010/main" xmlns="" val="1576383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381000" y="685800"/>
            <a:ext cx="6096000" cy="3429000"/>
          </a:xfrm>
        </p:spPr>
      </p:sp>
      <p:sp>
        <p:nvSpPr>
          <p:cNvPr id="3" name="Symbol zastępczy notatek 2"/>
          <p:cNvSpPr>
            <a:spLocks noGrp="1"/>
          </p:cNvSpPr>
          <p:nvPr>
            <p:ph type="body" idx="1"/>
          </p:nvPr>
        </p:nvSpPr>
        <p:spPr/>
        <p:txBody>
          <a:bodyPr/>
          <a:lstStyle/>
          <a:p>
            <a:endParaRPr lang="pl-PL" dirty="0"/>
          </a:p>
        </p:txBody>
      </p:sp>
    </p:spTree>
    <p:extLst>
      <p:ext uri="{BB962C8B-B14F-4D97-AF65-F5344CB8AC3E}">
        <p14:creationId xmlns:p14="http://schemas.microsoft.com/office/powerpoint/2010/main" xmlns="" val="19859255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381000" y="685800"/>
            <a:ext cx="6096000" cy="3429000"/>
          </a:xfrm>
        </p:spPr>
      </p:sp>
      <p:sp>
        <p:nvSpPr>
          <p:cNvPr id="3" name="Symbol zastępczy notatek 2"/>
          <p:cNvSpPr>
            <a:spLocks noGrp="1"/>
          </p:cNvSpPr>
          <p:nvPr>
            <p:ph type="body" idx="1"/>
          </p:nvPr>
        </p:nvSpPr>
        <p:spPr/>
        <p:txBody>
          <a:bodyPr/>
          <a:lstStyle/>
          <a:p>
            <a:endParaRPr lang="pl-PL" dirty="0"/>
          </a:p>
        </p:txBody>
      </p:sp>
    </p:spTree>
    <p:extLst>
      <p:ext uri="{BB962C8B-B14F-4D97-AF65-F5344CB8AC3E}">
        <p14:creationId xmlns:p14="http://schemas.microsoft.com/office/powerpoint/2010/main" xmlns="" val="8292153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381000" y="685800"/>
            <a:ext cx="6096000" cy="3429000"/>
          </a:xfrm>
        </p:spPr>
      </p:sp>
      <p:sp>
        <p:nvSpPr>
          <p:cNvPr id="3" name="Symbol zastępczy notatek 2"/>
          <p:cNvSpPr>
            <a:spLocks noGrp="1"/>
          </p:cNvSpPr>
          <p:nvPr>
            <p:ph type="body" idx="1"/>
          </p:nvPr>
        </p:nvSpPr>
        <p:spPr/>
        <p:txBody>
          <a:bodyPr/>
          <a:lstStyle/>
          <a:p>
            <a:endParaRPr lang="pl-PL" dirty="0"/>
          </a:p>
        </p:txBody>
      </p:sp>
    </p:spTree>
    <p:extLst>
      <p:ext uri="{BB962C8B-B14F-4D97-AF65-F5344CB8AC3E}">
        <p14:creationId xmlns:p14="http://schemas.microsoft.com/office/powerpoint/2010/main" xmlns="" val="13672518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381000" y="685800"/>
            <a:ext cx="6096000" cy="3429000"/>
          </a:xfrm>
        </p:spPr>
      </p:sp>
      <p:sp>
        <p:nvSpPr>
          <p:cNvPr id="3" name="Symbol zastępczy notatek 2"/>
          <p:cNvSpPr>
            <a:spLocks noGrp="1"/>
          </p:cNvSpPr>
          <p:nvPr>
            <p:ph type="body" idx="1"/>
          </p:nvPr>
        </p:nvSpPr>
        <p:spPr/>
        <p:txBody>
          <a:bodyPr/>
          <a:lstStyle/>
          <a:p>
            <a:endParaRPr lang="pl-PL" dirty="0"/>
          </a:p>
        </p:txBody>
      </p:sp>
    </p:spTree>
    <p:extLst>
      <p:ext uri="{BB962C8B-B14F-4D97-AF65-F5344CB8AC3E}">
        <p14:creationId xmlns:p14="http://schemas.microsoft.com/office/powerpoint/2010/main" xmlns="" val="1128466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amp; Subtitle">
    <p:spTree>
      <p:nvGrpSpPr>
        <p:cNvPr id="1" name=""/>
        <p:cNvGrpSpPr/>
        <p:nvPr/>
      </p:nvGrpSpPr>
      <p:grpSpPr>
        <a:xfrm>
          <a:off x="0" y="0"/>
          <a:ext cx="0" cy="0"/>
          <a:chOff x="0" y="0"/>
          <a:chExt cx="0" cy="0"/>
        </a:xfrm>
      </p:grpSpPr>
      <p:sp>
        <p:nvSpPr>
          <p:cNvPr id="11" name="Shape 11"/>
          <p:cNvSpPr>
            <a:spLocks noGrp="1"/>
          </p:cNvSpPr>
          <p:nvPr>
            <p:ph type="title"/>
          </p:nvPr>
        </p:nvSpPr>
        <p:spPr>
          <a:xfrm>
            <a:off x="2416969" y="1151930"/>
            <a:ext cx="7358063" cy="2321719"/>
          </a:xfrm>
          <a:prstGeom prst="rect">
            <a:avLst/>
          </a:prstGeom>
        </p:spPr>
        <p:txBody>
          <a:bodyPr anchor="b"/>
          <a:lstStyle>
            <a:lvl1pPr algn="ctr">
              <a:defRPr/>
            </a:lvl1pPr>
          </a:lstStyle>
          <a:p>
            <a:r>
              <a:rPr dirty="0"/>
              <a:t>Title Text</a:t>
            </a:r>
          </a:p>
        </p:txBody>
      </p:sp>
    </p:spTree>
    <p:extLst>
      <p:ext uri="{BB962C8B-B14F-4D97-AF65-F5344CB8AC3E}">
        <p14:creationId xmlns:p14="http://schemas.microsoft.com/office/powerpoint/2010/main" xmlns="" val="1919132646"/>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Shape 30"/>
          <p:cNvSpPr>
            <a:spLocks noGrp="1"/>
          </p:cNvSpPr>
          <p:nvPr>
            <p:ph type="title"/>
          </p:nvPr>
        </p:nvSpPr>
        <p:spPr>
          <a:xfrm>
            <a:off x="2416969" y="2268141"/>
            <a:ext cx="7358063" cy="2321719"/>
          </a:xfrm>
          <a:prstGeom prst="rect">
            <a:avLst/>
          </a:prstGeom>
        </p:spPr>
        <p:txBody>
          <a:bodyPr/>
          <a:lstStyle>
            <a:lvl1pPr algn="ctr">
              <a:defRPr/>
            </a:lvl1pPr>
          </a:lstStyle>
          <a:p>
            <a:r>
              <a:rPr dirty="0"/>
              <a:t>Title Text</a:t>
            </a:r>
          </a:p>
        </p:txBody>
      </p:sp>
    </p:spTree>
    <p:extLst>
      <p:ext uri="{BB962C8B-B14F-4D97-AF65-F5344CB8AC3E}">
        <p14:creationId xmlns:p14="http://schemas.microsoft.com/office/powerpoint/2010/main" xmlns="" val="3847457416"/>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Shape 38"/>
          <p:cNvSpPr>
            <a:spLocks noGrp="1"/>
          </p:cNvSpPr>
          <p:nvPr>
            <p:ph type="pic" sz="half" idx="13"/>
          </p:nvPr>
        </p:nvSpPr>
        <p:spPr>
          <a:xfrm>
            <a:off x="6247804" y="446484"/>
            <a:ext cx="3750469" cy="5786438"/>
          </a:xfrm>
          <a:prstGeom prst="rect">
            <a:avLst/>
          </a:prstGeom>
        </p:spPr>
        <p:txBody>
          <a:bodyPr lIns="91439" tIns="45719" rIns="91439" bIns="45719" anchor="t">
            <a:noAutofit/>
          </a:bodyPr>
          <a:lstStyle/>
          <a:p>
            <a:endParaRPr/>
          </a:p>
        </p:txBody>
      </p:sp>
      <p:sp>
        <p:nvSpPr>
          <p:cNvPr id="39" name="Shape 39"/>
          <p:cNvSpPr>
            <a:spLocks noGrp="1"/>
          </p:cNvSpPr>
          <p:nvPr>
            <p:ph type="title"/>
          </p:nvPr>
        </p:nvSpPr>
        <p:spPr>
          <a:xfrm>
            <a:off x="2193727" y="446484"/>
            <a:ext cx="3750469" cy="873358"/>
          </a:xfrm>
          <a:prstGeom prst="rect">
            <a:avLst/>
          </a:prstGeom>
        </p:spPr>
        <p:txBody>
          <a:bodyPr anchor="t"/>
          <a:lstStyle>
            <a:lvl1pPr>
              <a:defRPr sz="4200"/>
            </a:lvl1pPr>
          </a:lstStyle>
          <a:p>
            <a:r>
              <a:rPr dirty="0"/>
              <a:t>Title Text</a:t>
            </a:r>
          </a:p>
        </p:txBody>
      </p:sp>
      <p:sp>
        <p:nvSpPr>
          <p:cNvPr id="40" name="Shape 40"/>
          <p:cNvSpPr>
            <a:spLocks noGrp="1"/>
          </p:cNvSpPr>
          <p:nvPr>
            <p:ph type="body" sz="quarter" idx="1" hasCustomPrompt="1"/>
          </p:nvPr>
        </p:nvSpPr>
        <p:spPr>
          <a:xfrm>
            <a:off x="2193727" y="1440612"/>
            <a:ext cx="3750469" cy="4792311"/>
          </a:xfrm>
          <a:prstGeom prst="rect">
            <a:avLst/>
          </a:prstGeom>
        </p:spPr>
        <p:txBody>
          <a:bodyPr anchor="t"/>
          <a:lstStyle>
            <a:lvl1pPr marL="0" indent="0" algn="l">
              <a:spcBef>
                <a:spcPts val="0"/>
              </a:spcBef>
              <a:buSzTx/>
              <a:buNone/>
              <a:defRPr sz="2200"/>
            </a:lvl1pPr>
            <a:lvl2pPr marL="0" indent="114300" algn="ctr">
              <a:spcBef>
                <a:spcPts val="0"/>
              </a:spcBef>
              <a:buSzTx/>
              <a:buNone/>
              <a:defRPr sz="2200"/>
            </a:lvl2pPr>
            <a:lvl3pPr marL="0" indent="228600" algn="ctr">
              <a:spcBef>
                <a:spcPts val="0"/>
              </a:spcBef>
              <a:buSzTx/>
              <a:buNone/>
              <a:defRPr sz="2200"/>
            </a:lvl3pPr>
            <a:lvl4pPr marL="0" indent="342900" algn="ctr">
              <a:spcBef>
                <a:spcPts val="0"/>
              </a:spcBef>
              <a:buSzTx/>
              <a:buNone/>
              <a:defRPr sz="2200"/>
            </a:lvl4pPr>
            <a:lvl5pPr marL="0" indent="457200" algn="ctr">
              <a:spcBef>
                <a:spcPts val="0"/>
              </a:spcBef>
              <a:buSzTx/>
              <a:buNone/>
              <a:defRPr sz="2200"/>
            </a:lvl5pPr>
          </a:lstStyle>
          <a:p>
            <a:r>
              <a:rPr lang="pl-PL" dirty="0"/>
              <a:t>Tekst</a:t>
            </a:r>
            <a:endParaRPr dirty="0"/>
          </a:p>
        </p:txBody>
      </p:sp>
    </p:spTree>
    <p:extLst>
      <p:ext uri="{BB962C8B-B14F-4D97-AF65-F5344CB8AC3E}">
        <p14:creationId xmlns:p14="http://schemas.microsoft.com/office/powerpoint/2010/main" xmlns="" val="1959005088"/>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Shape 48"/>
          <p:cNvSpPr>
            <a:spLocks noGrp="1"/>
          </p:cNvSpPr>
          <p:nvPr>
            <p:ph type="title"/>
          </p:nvPr>
        </p:nvSpPr>
        <p:spPr>
          <a:prstGeom prst="rect">
            <a:avLst/>
          </a:prstGeom>
        </p:spPr>
        <p:txBody>
          <a:bodyPr/>
          <a:lstStyle/>
          <a:p>
            <a:r>
              <a:t>Title Text</a:t>
            </a:r>
          </a:p>
        </p:txBody>
      </p:sp>
    </p:spTree>
    <p:extLst>
      <p:ext uri="{BB962C8B-B14F-4D97-AF65-F5344CB8AC3E}">
        <p14:creationId xmlns:p14="http://schemas.microsoft.com/office/powerpoint/2010/main" xmlns="" val="3073903779"/>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zysty">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31227952"/>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Shape 56"/>
          <p:cNvSpPr>
            <a:spLocks noGrp="1"/>
          </p:cNvSpPr>
          <p:nvPr>
            <p:ph type="title"/>
          </p:nvPr>
        </p:nvSpPr>
        <p:spPr>
          <a:prstGeom prst="rect">
            <a:avLst/>
          </a:prstGeom>
        </p:spPr>
        <p:txBody>
          <a:bodyPr/>
          <a:lstStyle/>
          <a:p>
            <a:r>
              <a:rPr dirty="0"/>
              <a:t>Title Text</a:t>
            </a:r>
          </a:p>
        </p:txBody>
      </p:sp>
      <p:sp>
        <p:nvSpPr>
          <p:cNvPr id="57" name="Shape 57"/>
          <p:cNvSpPr>
            <a:spLocks noGrp="1"/>
          </p:cNvSpPr>
          <p:nvPr>
            <p:ph type="body" idx="1"/>
          </p:nvPr>
        </p:nvSpPr>
        <p:spPr>
          <a:prstGeom prst="rect">
            <a:avLst/>
          </a:prstGeom>
        </p:spPr>
        <p:txBody>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Tree>
    <p:extLst>
      <p:ext uri="{BB962C8B-B14F-4D97-AF65-F5344CB8AC3E}">
        <p14:creationId xmlns:p14="http://schemas.microsoft.com/office/powerpoint/2010/main" xmlns="" val="3102571480"/>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Shape 65"/>
          <p:cNvSpPr>
            <a:spLocks noGrp="1"/>
          </p:cNvSpPr>
          <p:nvPr>
            <p:ph type="pic" sz="quarter" idx="13"/>
          </p:nvPr>
        </p:nvSpPr>
        <p:spPr>
          <a:xfrm>
            <a:off x="6247804" y="1830586"/>
            <a:ext cx="3750469" cy="4420196"/>
          </a:xfrm>
          <a:prstGeom prst="rect">
            <a:avLst/>
          </a:prstGeom>
        </p:spPr>
        <p:txBody>
          <a:bodyPr lIns="91439" tIns="45719" rIns="91439" bIns="45719" anchor="t">
            <a:noAutofit/>
          </a:bodyPr>
          <a:lstStyle/>
          <a:p>
            <a:endParaRPr/>
          </a:p>
        </p:txBody>
      </p:sp>
      <p:sp>
        <p:nvSpPr>
          <p:cNvPr id="66" name="Shape 66"/>
          <p:cNvSpPr>
            <a:spLocks noGrp="1"/>
          </p:cNvSpPr>
          <p:nvPr>
            <p:ph type="title"/>
          </p:nvPr>
        </p:nvSpPr>
        <p:spPr>
          <a:prstGeom prst="rect">
            <a:avLst/>
          </a:prstGeom>
        </p:spPr>
        <p:txBody>
          <a:bodyPr/>
          <a:lstStyle/>
          <a:p>
            <a:r>
              <a:rPr dirty="0"/>
              <a:t>Title Text</a:t>
            </a:r>
          </a:p>
        </p:txBody>
      </p:sp>
      <p:sp>
        <p:nvSpPr>
          <p:cNvPr id="67" name="Shape 67"/>
          <p:cNvSpPr>
            <a:spLocks noGrp="1"/>
          </p:cNvSpPr>
          <p:nvPr>
            <p:ph type="body" sz="quarter" idx="1"/>
          </p:nvPr>
        </p:nvSpPr>
        <p:spPr>
          <a:xfrm>
            <a:off x="2193727" y="1830586"/>
            <a:ext cx="3750469" cy="4420196"/>
          </a:xfrm>
          <a:prstGeom prst="rect">
            <a:avLst/>
          </a:prstGeom>
        </p:spPr>
        <p:txBody>
          <a:bodyPr/>
          <a:lstStyle>
            <a:lvl1pPr marL="232682" indent="-232682">
              <a:spcBef>
                <a:spcPts val="2250"/>
              </a:spcBef>
              <a:defRPr sz="1900"/>
            </a:lvl1pPr>
            <a:lvl2pPr marL="404132" indent="-232682">
              <a:spcBef>
                <a:spcPts val="2250"/>
              </a:spcBef>
              <a:defRPr sz="1900"/>
            </a:lvl2pPr>
            <a:lvl3pPr marL="575582" indent="-232682">
              <a:spcBef>
                <a:spcPts val="2250"/>
              </a:spcBef>
              <a:defRPr sz="1900"/>
            </a:lvl3pPr>
            <a:lvl4pPr marL="747032" indent="-232682">
              <a:spcBef>
                <a:spcPts val="2250"/>
              </a:spcBef>
              <a:defRPr sz="1900"/>
            </a:lvl4pPr>
            <a:lvl5pPr marL="918482" indent="-232682">
              <a:spcBef>
                <a:spcPts val="2250"/>
              </a:spcBef>
              <a:defRPr sz="1900"/>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Tree>
    <p:extLst>
      <p:ext uri="{BB962C8B-B14F-4D97-AF65-F5344CB8AC3E}">
        <p14:creationId xmlns:p14="http://schemas.microsoft.com/office/powerpoint/2010/main" xmlns="" val="3526708398"/>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Shape 83"/>
          <p:cNvSpPr>
            <a:spLocks noGrp="1"/>
          </p:cNvSpPr>
          <p:nvPr>
            <p:ph type="pic" sz="quarter" idx="13"/>
          </p:nvPr>
        </p:nvSpPr>
        <p:spPr>
          <a:xfrm>
            <a:off x="6247804" y="3580805"/>
            <a:ext cx="3750469" cy="2652118"/>
          </a:xfrm>
          <a:prstGeom prst="rect">
            <a:avLst/>
          </a:prstGeom>
        </p:spPr>
        <p:txBody>
          <a:bodyPr lIns="91439" tIns="45719" rIns="91439" bIns="45719" anchor="t">
            <a:noAutofit/>
          </a:bodyPr>
          <a:lstStyle/>
          <a:p>
            <a:endParaRPr dirty="0"/>
          </a:p>
        </p:txBody>
      </p:sp>
      <p:sp>
        <p:nvSpPr>
          <p:cNvPr id="84" name="Shape 84"/>
          <p:cNvSpPr>
            <a:spLocks noGrp="1"/>
          </p:cNvSpPr>
          <p:nvPr>
            <p:ph type="pic" sz="quarter" idx="14"/>
          </p:nvPr>
        </p:nvSpPr>
        <p:spPr>
          <a:xfrm>
            <a:off x="6252177" y="625078"/>
            <a:ext cx="3750470" cy="2652118"/>
          </a:xfrm>
          <a:prstGeom prst="rect">
            <a:avLst/>
          </a:prstGeom>
        </p:spPr>
        <p:txBody>
          <a:bodyPr lIns="91439" tIns="45719" rIns="91439" bIns="45719" anchor="t">
            <a:noAutofit/>
          </a:bodyPr>
          <a:lstStyle/>
          <a:p>
            <a:endParaRPr/>
          </a:p>
        </p:txBody>
      </p:sp>
      <p:sp>
        <p:nvSpPr>
          <p:cNvPr id="85" name="Shape 85"/>
          <p:cNvSpPr>
            <a:spLocks noGrp="1"/>
          </p:cNvSpPr>
          <p:nvPr>
            <p:ph type="pic" sz="half" idx="15"/>
          </p:nvPr>
        </p:nvSpPr>
        <p:spPr>
          <a:xfrm>
            <a:off x="2193727" y="625078"/>
            <a:ext cx="3750469" cy="5607844"/>
          </a:xfrm>
          <a:prstGeom prst="rect">
            <a:avLst/>
          </a:prstGeom>
        </p:spPr>
        <p:txBody>
          <a:bodyPr lIns="91439" tIns="45719" rIns="91439" bIns="45719" anchor="t">
            <a:noAutofit/>
          </a:bodyPr>
          <a:lstStyle/>
          <a:p>
            <a:endParaRPr/>
          </a:p>
        </p:txBody>
      </p:sp>
    </p:spTree>
    <p:extLst>
      <p:ext uri="{BB962C8B-B14F-4D97-AF65-F5344CB8AC3E}">
        <p14:creationId xmlns:p14="http://schemas.microsoft.com/office/powerpoint/2010/main" xmlns="" val="3837392198"/>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Cytat">
    <p:spTree>
      <p:nvGrpSpPr>
        <p:cNvPr id="1" name=""/>
        <p:cNvGrpSpPr/>
        <p:nvPr/>
      </p:nvGrpSpPr>
      <p:grpSpPr>
        <a:xfrm>
          <a:off x="0" y="0"/>
          <a:ext cx="0" cy="0"/>
          <a:chOff x="0" y="0"/>
          <a:chExt cx="0" cy="0"/>
        </a:xfrm>
      </p:grpSpPr>
      <p:sp>
        <p:nvSpPr>
          <p:cNvPr id="93" name="Shape 93"/>
          <p:cNvSpPr>
            <a:spLocks noGrp="1"/>
          </p:cNvSpPr>
          <p:nvPr>
            <p:ph type="body" sz="quarter" idx="13"/>
          </p:nvPr>
        </p:nvSpPr>
        <p:spPr>
          <a:xfrm>
            <a:off x="2416969" y="4473773"/>
            <a:ext cx="7358063" cy="390491"/>
          </a:xfrm>
          <a:prstGeom prst="rect">
            <a:avLst/>
          </a:prstGeom>
        </p:spPr>
        <p:txBody>
          <a:bodyPr anchor="t">
            <a:spAutoFit/>
          </a:bodyPr>
          <a:lstStyle>
            <a:lvl1pPr marL="0" indent="0" algn="ctr">
              <a:spcBef>
                <a:spcPts val="0"/>
              </a:spcBef>
              <a:buSzTx/>
              <a:buNone/>
              <a:defRPr sz="1600"/>
            </a:lvl1pPr>
          </a:lstStyle>
          <a:p>
            <a:r>
              <a:rPr dirty="0"/>
              <a:t>–Johnny Appleseed</a:t>
            </a:r>
          </a:p>
        </p:txBody>
      </p:sp>
      <p:sp>
        <p:nvSpPr>
          <p:cNvPr id="94" name="Shape 94"/>
          <p:cNvSpPr>
            <a:spLocks noGrp="1"/>
          </p:cNvSpPr>
          <p:nvPr>
            <p:ph type="body" sz="quarter" idx="14" hasCustomPrompt="1"/>
          </p:nvPr>
        </p:nvSpPr>
        <p:spPr>
          <a:xfrm>
            <a:off x="2416969" y="2969288"/>
            <a:ext cx="7358063" cy="544379"/>
          </a:xfrm>
          <a:prstGeom prst="rect">
            <a:avLst/>
          </a:prstGeom>
        </p:spPr>
        <p:txBody>
          <a:bodyPr>
            <a:spAutoFit/>
          </a:bodyPr>
          <a:lstStyle>
            <a:lvl1pPr marL="0" indent="0" algn="ctr">
              <a:spcBef>
                <a:spcPts val="0"/>
              </a:spcBef>
              <a:buSzTx/>
              <a:buNone/>
              <a:defRPr sz="2600"/>
            </a:lvl1pPr>
          </a:lstStyle>
          <a:p>
            <a:r>
              <a:rPr lang="pl-PL" dirty="0"/>
              <a:t>„</a:t>
            </a:r>
            <a:r>
              <a:rPr dirty="0"/>
              <a:t>Type a quote here.” </a:t>
            </a:r>
          </a:p>
        </p:txBody>
      </p:sp>
    </p:spTree>
    <p:extLst>
      <p:ext uri="{BB962C8B-B14F-4D97-AF65-F5344CB8AC3E}">
        <p14:creationId xmlns:p14="http://schemas.microsoft.com/office/powerpoint/2010/main" xmlns="" val="3182210483"/>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Sam tytuł">
    <p:spTree>
      <p:nvGrpSpPr>
        <p:cNvPr id="1" name=""/>
        <p:cNvGrpSpPr/>
        <p:nvPr/>
      </p:nvGrpSpPr>
      <p:grpSpPr>
        <a:xfrm>
          <a:off x="0" y="0"/>
          <a:ext cx="0" cy="0"/>
          <a:chOff x="0" y="0"/>
          <a:chExt cx="0" cy="0"/>
        </a:xfrm>
      </p:grpSpPr>
      <p:sp>
        <p:nvSpPr>
          <p:cNvPr id="6" name="Text Placeholder 5"/>
          <p:cNvSpPr>
            <a:spLocks noGrp="1"/>
          </p:cNvSpPr>
          <p:nvPr>
            <p:ph type="body" sz="quarter" idx="12" hasCustomPrompt="1"/>
          </p:nvPr>
        </p:nvSpPr>
        <p:spPr>
          <a:xfrm>
            <a:off x="553471" y="419828"/>
            <a:ext cx="11149469" cy="585216"/>
          </a:xfrm>
          <a:prstGeom prst="rect">
            <a:avLst/>
          </a:prstGeom>
        </p:spPr>
        <p:txBody>
          <a:bodyPr anchor="ctr"/>
          <a:lstStyle>
            <a:lvl1pPr marL="0" indent="0" algn="l">
              <a:buNone/>
              <a:defRPr sz="3600" b="1" i="0" baseline="0">
                <a:solidFill>
                  <a:srgbClr val="4D6A80"/>
                </a:solidFill>
                <a:latin typeface="Calibri" charset="0"/>
                <a:ea typeface="Calibri" charset="0"/>
                <a:cs typeface="Calibri" charset="0"/>
              </a:defRPr>
            </a:lvl1pPr>
          </a:lstStyle>
          <a:p>
            <a:pPr lvl="0"/>
            <a:r>
              <a:rPr lang="en-US" dirty="0" err="1"/>
              <a:t>Przykładowy</a:t>
            </a:r>
            <a:r>
              <a:rPr lang="en-US" dirty="0"/>
              <a:t> </a:t>
            </a:r>
            <a:r>
              <a:rPr lang="en-US" dirty="0" err="1"/>
              <a:t>tytuł</a:t>
            </a:r>
            <a:endParaRPr lang="en-US" dirty="0"/>
          </a:p>
        </p:txBody>
      </p:sp>
    </p:spTree>
    <p:extLst>
      <p:ext uri="{BB962C8B-B14F-4D97-AF65-F5344CB8AC3E}">
        <p14:creationId xmlns:p14="http://schemas.microsoft.com/office/powerpoint/2010/main" xmlns="" val="3651428720"/>
      </p:ext>
    </p:extLst>
  </p:cSld>
  <p:clrMapOvr>
    <a:masterClrMapping/>
  </p:clrMapOvr>
  <mc:AlternateContent xmlns:mc="http://schemas.openxmlformats.org/markup-compatibility/2006">
    <mc:Choice xmlns:p14="http://schemas.microsoft.com/office/powerpoint/2010/main" xmlns=""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14:presetBounceEnd="50000">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14:bounceEnd="50000">
                                          <p:cBhvr additive="base">
                                            <p:cTn id="7" dur="500" fill="hold"/>
                                            <p:tgtEl>
                                              <p:spTgt spid="6">
                                                <p:txEl>
                                                  <p:pRg st="0" end="0"/>
                                                </p:txEl>
                                              </p:spTgt>
                                            </p:tgtEl>
                                            <p:attrNameLst>
                                              <p:attrName>ppt_x</p:attrName>
                                            </p:attrNameLst>
                                          </p:cBhvr>
                                          <p:tavLst>
                                            <p:tav tm="0">
                                              <p:val>
                                                <p:strVal val="0-#ppt_w/2"/>
                                              </p:val>
                                            </p:tav>
                                            <p:tav tm="100000">
                                              <p:val>
                                                <p:strVal val="#ppt_x"/>
                                              </p:val>
                                            </p:tav>
                                          </p:tavLst>
                                        </p:anim>
                                        <p:anim calcmode="lin" valueType="num" p14:bounceEnd="50000">
                                          <p:cBhvr additive="base">
                                            <p:cTn id="8"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2" presetClass="entr" presetSubtype="8" fill="hold" nodeType="afterEffect" p14:presetBounceEnd="50000">
                      <p:stCondLst>
                        <p:cond delay="0"/>
                      </p:stCondLst>
                      <p:childTnLst>
                        <p:set>
                          <p:cBhvr>
                            <p:cTn dur="1" fill="hold">
                              <p:stCondLst>
                                <p:cond delay="0"/>
                              </p:stCondLst>
                            </p:cTn>
                            <p:tgtEl>
                              <p:spTgt spid="6"/>
                            </p:tgtEl>
                            <p:attrNameLst>
                              <p:attrName>style.visibility</p:attrName>
                            </p:attrNameLst>
                          </p:cBhvr>
                          <p:to>
                            <p:strVal val="visible"/>
                          </p:to>
                        </p:set>
                        <p:anim calcmode="lin" valueType="num" p14:bounceEnd="50000">
                          <p:cBhvr additive="base">
                            <p:cTn dur="500" fill="hold"/>
                            <p:tgtEl>
                              <p:spTgt spid="6"/>
                            </p:tgtEl>
                            <p:attrNameLst>
                              <p:attrName>ppt_x</p:attrName>
                            </p:attrNameLst>
                          </p:cBhvr>
                          <p:tavLst>
                            <p:tav tm="0">
                              <p:val>
                                <p:strVal val="0-#ppt_w/2"/>
                              </p:val>
                            </p:tav>
                            <p:tav tm="100000">
                              <p:val>
                                <p:strVal val="#ppt_x"/>
                              </p:val>
                            </p:tav>
                          </p:tavLst>
                        </p:anim>
                        <p:anim calcmode="lin" valueType="num" p14:bounceEnd="50000">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0-#ppt_w/2"/>
                              </p:val>
                            </p:tav>
                            <p:tav tm="100000">
                              <p:val>
                                <p:strVal val="#ppt_x"/>
                              </p:val>
                            </p:tav>
                          </p:tavLst>
                        </p:anim>
                        <p:anim calcmode="lin" valueType="num">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Lst>
      </p:timing>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a:prstGeom prst="rect">
            <a:avLst/>
          </a:prstGeom>
          <a:solidFill>
            <a:schemeClr val="bg2">
              <a:lumMod val="10000"/>
              <a:lumOff val="90000"/>
            </a:schemeClr>
          </a:solidFill>
        </p:spPr>
        <p:txBody>
          <a:bodyPr anchor="ctr">
            <a:normAutofit/>
          </a:bodyPr>
          <a:lstStyle>
            <a:lvl1pPr marL="0" indent="0" algn="ctr" defTabSz="914400" rtl="0" eaLnBrk="1" latinLnBrk="0" hangingPunct="1">
              <a:lnSpc>
                <a:spcPct val="90000"/>
              </a:lnSpc>
              <a:spcBef>
                <a:spcPts val="1000"/>
              </a:spcBef>
              <a:buFont typeface="Arial" panose="020B0604020202020204" pitchFamily="34" charset="0"/>
              <a:buNone/>
              <a:defRPr lang="id-ID" sz="2000" kern="1200">
                <a:solidFill>
                  <a:schemeClr val="bg2"/>
                </a:solidFill>
                <a:latin typeface="Roboto Light" panose="02000000000000000000" pitchFamily="2" charset="0"/>
                <a:ea typeface="Roboto Light" panose="02000000000000000000" pitchFamily="2" charset="0"/>
                <a:cs typeface="+mn-cs"/>
              </a:defRPr>
            </a:lvl1pPr>
          </a:lstStyle>
          <a:p>
            <a:endParaRPr lang="id-ID"/>
          </a:p>
        </p:txBody>
      </p:sp>
    </p:spTree>
    <p:extLst>
      <p:ext uri="{BB962C8B-B14F-4D97-AF65-F5344CB8AC3E}">
        <p14:creationId xmlns:p14="http://schemas.microsoft.com/office/powerpoint/2010/main" xmlns="" val="3544825927"/>
      </p:ext>
    </p:extLst>
  </p:cSld>
  <p:clrMapOvr>
    <a:masterClrMapping/>
  </p:clrMapOvr>
  <p:transition spd="med">
    <p:pull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zysty">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879136224"/>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Shape 56"/>
          <p:cNvSpPr>
            <a:spLocks noGrp="1"/>
          </p:cNvSpPr>
          <p:nvPr>
            <p:ph type="title"/>
          </p:nvPr>
        </p:nvSpPr>
        <p:spPr>
          <a:prstGeom prst="rect">
            <a:avLst/>
          </a:prstGeom>
        </p:spPr>
        <p:txBody>
          <a:bodyPr/>
          <a:lstStyle/>
          <a:p>
            <a:r>
              <a:rPr dirty="0"/>
              <a:t>Title Text</a:t>
            </a:r>
          </a:p>
        </p:txBody>
      </p:sp>
      <p:sp>
        <p:nvSpPr>
          <p:cNvPr id="57" name="Shape 57"/>
          <p:cNvSpPr>
            <a:spLocks noGrp="1"/>
          </p:cNvSpPr>
          <p:nvPr>
            <p:ph type="body" idx="1"/>
          </p:nvPr>
        </p:nvSpPr>
        <p:spPr>
          <a:prstGeom prst="rect">
            <a:avLst/>
          </a:prstGeom>
        </p:spPr>
        <p:txBody>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Tree>
    <p:extLst>
      <p:ext uri="{BB962C8B-B14F-4D97-AF65-F5344CB8AC3E}">
        <p14:creationId xmlns:p14="http://schemas.microsoft.com/office/powerpoint/2010/main" xmlns="" val="1323783231"/>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Shape 65"/>
          <p:cNvSpPr>
            <a:spLocks noGrp="1"/>
          </p:cNvSpPr>
          <p:nvPr>
            <p:ph type="pic" sz="quarter" idx="13"/>
          </p:nvPr>
        </p:nvSpPr>
        <p:spPr>
          <a:xfrm>
            <a:off x="6247804" y="1830586"/>
            <a:ext cx="3750469" cy="4420196"/>
          </a:xfrm>
          <a:prstGeom prst="rect">
            <a:avLst/>
          </a:prstGeom>
        </p:spPr>
        <p:txBody>
          <a:bodyPr lIns="91439" tIns="45719" rIns="91439" bIns="45719" anchor="t">
            <a:noAutofit/>
          </a:bodyPr>
          <a:lstStyle/>
          <a:p>
            <a:endParaRPr/>
          </a:p>
        </p:txBody>
      </p:sp>
      <p:sp>
        <p:nvSpPr>
          <p:cNvPr id="66" name="Shape 66"/>
          <p:cNvSpPr>
            <a:spLocks noGrp="1"/>
          </p:cNvSpPr>
          <p:nvPr>
            <p:ph type="title"/>
          </p:nvPr>
        </p:nvSpPr>
        <p:spPr>
          <a:prstGeom prst="rect">
            <a:avLst/>
          </a:prstGeom>
        </p:spPr>
        <p:txBody>
          <a:bodyPr/>
          <a:lstStyle/>
          <a:p>
            <a:r>
              <a:rPr dirty="0"/>
              <a:t>Title Text</a:t>
            </a:r>
          </a:p>
        </p:txBody>
      </p:sp>
      <p:sp>
        <p:nvSpPr>
          <p:cNvPr id="67" name="Shape 67"/>
          <p:cNvSpPr>
            <a:spLocks noGrp="1"/>
          </p:cNvSpPr>
          <p:nvPr>
            <p:ph type="body" sz="quarter" idx="1"/>
          </p:nvPr>
        </p:nvSpPr>
        <p:spPr>
          <a:xfrm>
            <a:off x="2193727" y="1830586"/>
            <a:ext cx="3750469" cy="4420196"/>
          </a:xfrm>
          <a:prstGeom prst="rect">
            <a:avLst/>
          </a:prstGeom>
        </p:spPr>
        <p:txBody>
          <a:bodyPr/>
          <a:lstStyle>
            <a:lvl1pPr marL="232682" indent="-232682">
              <a:spcBef>
                <a:spcPts val="2250"/>
              </a:spcBef>
              <a:defRPr sz="1900"/>
            </a:lvl1pPr>
            <a:lvl2pPr marL="404132" indent="-232682">
              <a:spcBef>
                <a:spcPts val="2250"/>
              </a:spcBef>
              <a:defRPr sz="1900"/>
            </a:lvl2pPr>
            <a:lvl3pPr marL="575582" indent="-232682">
              <a:spcBef>
                <a:spcPts val="2250"/>
              </a:spcBef>
              <a:defRPr sz="1900"/>
            </a:lvl3pPr>
            <a:lvl4pPr marL="747032" indent="-232682">
              <a:spcBef>
                <a:spcPts val="2250"/>
              </a:spcBef>
              <a:defRPr sz="1900"/>
            </a:lvl4pPr>
            <a:lvl5pPr marL="918482" indent="-232682">
              <a:spcBef>
                <a:spcPts val="2250"/>
              </a:spcBef>
              <a:defRPr sz="1900"/>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Tree>
    <p:extLst>
      <p:ext uri="{BB962C8B-B14F-4D97-AF65-F5344CB8AC3E}">
        <p14:creationId xmlns:p14="http://schemas.microsoft.com/office/powerpoint/2010/main" xmlns="" val="2850240126"/>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Shape 83"/>
          <p:cNvSpPr>
            <a:spLocks noGrp="1"/>
          </p:cNvSpPr>
          <p:nvPr>
            <p:ph type="pic" sz="quarter" idx="13"/>
          </p:nvPr>
        </p:nvSpPr>
        <p:spPr>
          <a:xfrm>
            <a:off x="6247804" y="3580805"/>
            <a:ext cx="3750469" cy="2652118"/>
          </a:xfrm>
          <a:prstGeom prst="rect">
            <a:avLst/>
          </a:prstGeom>
        </p:spPr>
        <p:txBody>
          <a:bodyPr lIns="91439" tIns="45719" rIns="91439" bIns="45719" anchor="t">
            <a:noAutofit/>
          </a:bodyPr>
          <a:lstStyle/>
          <a:p>
            <a:endParaRPr dirty="0"/>
          </a:p>
        </p:txBody>
      </p:sp>
      <p:sp>
        <p:nvSpPr>
          <p:cNvPr id="84" name="Shape 84"/>
          <p:cNvSpPr>
            <a:spLocks noGrp="1"/>
          </p:cNvSpPr>
          <p:nvPr>
            <p:ph type="pic" sz="quarter" idx="14"/>
          </p:nvPr>
        </p:nvSpPr>
        <p:spPr>
          <a:xfrm>
            <a:off x="6252177" y="625078"/>
            <a:ext cx="3750470" cy="2652118"/>
          </a:xfrm>
          <a:prstGeom prst="rect">
            <a:avLst/>
          </a:prstGeom>
        </p:spPr>
        <p:txBody>
          <a:bodyPr lIns="91439" tIns="45719" rIns="91439" bIns="45719" anchor="t">
            <a:noAutofit/>
          </a:bodyPr>
          <a:lstStyle/>
          <a:p>
            <a:endParaRPr/>
          </a:p>
        </p:txBody>
      </p:sp>
      <p:sp>
        <p:nvSpPr>
          <p:cNvPr id="85" name="Shape 85"/>
          <p:cNvSpPr>
            <a:spLocks noGrp="1"/>
          </p:cNvSpPr>
          <p:nvPr>
            <p:ph type="pic" sz="half" idx="15"/>
          </p:nvPr>
        </p:nvSpPr>
        <p:spPr>
          <a:xfrm>
            <a:off x="2193727" y="625078"/>
            <a:ext cx="3750469" cy="5607844"/>
          </a:xfrm>
          <a:prstGeom prst="rect">
            <a:avLst/>
          </a:prstGeom>
        </p:spPr>
        <p:txBody>
          <a:bodyPr lIns="91439" tIns="45719" rIns="91439" bIns="45719" anchor="t">
            <a:noAutofit/>
          </a:bodyPr>
          <a:lstStyle/>
          <a:p>
            <a:endParaRPr/>
          </a:p>
        </p:txBody>
      </p:sp>
    </p:spTree>
    <p:extLst>
      <p:ext uri="{BB962C8B-B14F-4D97-AF65-F5344CB8AC3E}">
        <p14:creationId xmlns:p14="http://schemas.microsoft.com/office/powerpoint/2010/main" xmlns="" val="3176469920"/>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Cytat">
    <p:spTree>
      <p:nvGrpSpPr>
        <p:cNvPr id="1" name=""/>
        <p:cNvGrpSpPr/>
        <p:nvPr/>
      </p:nvGrpSpPr>
      <p:grpSpPr>
        <a:xfrm>
          <a:off x="0" y="0"/>
          <a:ext cx="0" cy="0"/>
          <a:chOff x="0" y="0"/>
          <a:chExt cx="0" cy="0"/>
        </a:xfrm>
      </p:grpSpPr>
      <p:sp>
        <p:nvSpPr>
          <p:cNvPr id="93" name="Shape 93"/>
          <p:cNvSpPr>
            <a:spLocks noGrp="1"/>
          </p:cNvSpPr>
          <p:nvPr>
            <p:ph type="body" sz="quarter" idx="13"/>
          </p:nvPr>
        </p:nvSpPr>
        <p:spPr>
          <a:xfrm>
            <a:off x="2416969" y="4473773"/>
            <a:ext cx="7358063" cy="390491"/>
          </a:xfrm>
          <a:prstGeom prst="rect">
            <a:avLst/>
          </a:prstGeom>
        </p:spPr>
        <p:txBody>
          <a:bodyPr anchor="t">
            <a:spAutoFit/>
          </a:bodyPr>
          <a:lstStyle>
            <a:lvl1pPr marL="0" indent="0" algn="ctr">
              <a:spcBef>
                <a:spcPts val="0"/>
              </a:spcBef>
              <a:buSzTx/>
              <a:buNone/>
              <a:defRPr sz="1600"/>
            </a:lvl1pPr>
          </a:lstStyle>
          <a:p>
            <a:r>
              <a:rPr dirty="0"/>
              <a:t>–Johnny Appleseed</a:t>
            </a:r>
          </a:p>
        </p:txBody>
      </p:sp>
      <p:sp>
        <p:nvSpPr>
          <p:cNvPr id="94" name="Shape 94"/>
          <p:cNvSpPr>
            <a:spLocks noGrp="1"/>
          </p:cNvSpPr>
          <p:nvPr>
            <p:ph type="body" sz="quarter" idx="14" hasCustomPrompt="1"/>
          </p:nvPr>
        </p:nvSpPr>
        <p:spPr>
          <a:xfrm>
            <a:off x="2416969" y="2969288"/>
            <a:ext cx="7358063" cy="544379"/>
          </a:xfrm>
          <a:prstGeom prst="rect">
            <a:avLst/>
          </a:prstGeom>
        </p:spPr>
        <p:txBody>
          <a:bodyPr>
            <a:spAutoFit/>
          </a:bodyPr>
          <a:lstStyle>
            <a:lvl1pPr marL="0" indent="0" algn="ctr">
              <a:spcBef>
                <a:spcPts val="0"/>
              </a:spcBef>
              <a:buSzTx/>
              <a:buNone/>
              <a:defRPr sz="2600"/>
            </a:lvl1pPr>
          </a:lstStyle>
          <a:p>
            <a:r>
              <a:rPr lang="pl-PL" dirty="0"/>
              <a:t>„</a:t>
            </a:r>
            <a:r>
              <a:rPr dirty="0"/>
              <a:t>Type a quote here.” </a:t>
            </a:r>
          </a:p>
        </p:txBody>
      </p:sp>
    </p:spTree>
    <p:extLst>
      <p:ext uri="{BB962C8B-B14F-4D97-AF65-F5344CB8AC3E}">
        <p14:creationId xmlns:p14="http://schemas.microsoft.com/office/powerpoint/2010/main" xmlns="" val="833069575"/>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Sam tytuł">
    <p:spTree>
      <p:nvGrpSpPr>
        <p:cNvPr id="1" name=""/>
        <p:cNvGrpSpPr/>
        <p:nvPr/>
      </p:nvGrpSpPr>
      <p:grpSpPr>
        <a:xfrm>
          <a:off x="0" y="0"/>
          <a:ext cx="0" cy="0"/>
          <a:chOff x="0" y="0"/>
          <a:chExt cx="0" cy="0"/>
        </a:xfrm>
      </p:grpSpPr>
      <p:sp>
        <p:nvSpPr>
          <p:cNvPr id="6" name="Text Placeholder 5"/>
          <p:cNvSpPr>
            <a:spLocks noGrp="1"/>
          </p:cNvSpPr>
          <p:nvPr>
            <p:ph type="body" sz="quarter" idx="12" hasCustomPrompt="1"/>
          </p:nvPr>
        </p:nvSpPr>
        <p:spPr>
          <a:xfrm>
            <a:off x="553471" y="419828"/>
            <a:ext cx="11149469" cy="585216"/>
          </a:xfrm>
          <a:prstGeom prst="rect">
            <a:avLst/>
          </a:prstGeom>
        </p:spPr>
        <p:txBody>
          <a:bodyPr anchor="ctr"/>
          <a:lstStyle>
            <a:lvl1pPr marL="0" indent="0" algn="l">
              <a:buNone/>
              <a:defRPr sz="3600" b="1" i="0" baseline="0">
                <a:solidFill>
                  <a:srgbClr val="4D6A80"/>
                </a:solidFill>
                <a:latin typeface="Calibri" charset="0"/>
                <a:ea typeface="Calibri" charset="0"/>
                <a:cs typeface="Calibri" charset="0"/>
              </a:defRPr>
            </a:lvl1pPr>
          </a:lstStyle>
          <a:p>
            <a:pPr lvl="0"/>
            <a:r>
              <a:rPr lang="en-US" dirty="0" err="1"/>
              <a:t>Przykładowy</a:t>
            </a:r>
            <a:r>
              <a:rPr lang="en-US" dirty="0"/>
              <a:t> </a:t>
            </a:r>
            <a:r>
              <a:rPr lang="en-US" dirty="0" err="1"/>
              <a:t>tytuł</a:t>
            </a:r>
            <a:endParaRPr lang="en-US" dirty="0"/>
          </a:p>
        </p:txBody>
      </p:sp>
    </p:spTree>
    <p:extLst>
      <p:ext uri="{BB962C8B-B14F-4D97-AF65-F5344CB8AC3E}">
        <p14:creationId xmlns:p14="http://schemas.microsoft.com/office/powerpoint/2010/main" xmlns="" val="3578356319"/>
      </p:ext>
    </p:extLst>
  </p:cSld>
  <p:clrMapOvr>
    <a:masterClrMapping/>
  </p:clrMapOvr>
  <mc:AlternateContent xmlns:mc="http://schemas.openxmlformats.org/markup-compatibility/2006">
    <mc:Choice xmlns:p14="http://schemas.microsoft.com/office/powerpoint/2010/main" xmlns=""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14:presetBounceEnd="50000">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14:bounceEnd="50000">
                                          <p:cBhvr additive="base">
                                            <p:cTn id="7" dur="500" fill="hold"/>
                                            <p:tgtEl>
                                              <p:spTgt spid="6">
                                                <p:txEl>
                                                  <p:pRg st="0" end="0"/>
                                                </p:txEl>
                                              </p:spTgt>
                                            </p:tgtEl>
                                            <p:attrNameLst>
                                              <p:attrName>ppt_x</p:attrName>
                                            </p:attrNameLst>
                                          </p:cBhvr>
                                          <p:tavLst>
                                            <p:tav tm="0">
                                              <p:val>
                                                <p:strVal val="0-#ppt_w/2"/>
                                              </p:val>
                                            </p:tav>
                                            <p:tav tm="100000">
                                              <p:val>
                                                <p:strVal val="#ppt_x"/>
                                              </p:val>
                                            </p:tav>
                                          </p:tavLst>
                                        </p:anim>
                                        <p:anim calcmode="lin" valueType="num" p14:bounceEnd="50000">
                                          <p:cBhvr additive="base">
                                            <p:cTn id="8"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2" presetClass="entr" presetSubtype="8" fill="hold" nodeType="afterEffect" p14:presetBounceEnd="50000">
                      <p:stCondLst>
                        <p:cond delay="0"/>
                      </p:stCondLst>
                      <p:childTnLst>
                        <p:set>
                          <p:cBhvr>
                            <p:cTn dur="1" fill="hold">
                              <p:stCondLst>
                                <p:cond delay="0"/>
                              </p:stCondLst>
                            </p:cTn>
                            <p:tgtEl>
                              <p:spTgt spid="6"/>
                            </p:tgtEl>
                            <p:attrNameLst>
                              <p:attrName>style.visibility</p:attrName>
                            </p:attrNameLst>
                          </p:cBhvr>
                          <p:to>
                            <p:strVal val="visible"/>
                          </p:to>
                        </p:set>
                        <p:anim calcmode="lin" valueType="num" p14:bounceEnd="50000">
                          <p:cBhvr additive="base">
                            <p:cTn dur="500" fill="hold"/>
                            <p:tgtEl>
                              <p:spTgt spid="6"/>
                            </p:tgtEl>
                            <p:attrNameLst>
                              <p:attrName>ppt_x</p:attrName>
                            </p:attrNameLst>
                          </p:cBhvr>
                          <p:tavLst>
                            <p:tav tm="0">
                              <p:val>
                                <p:strVal val="0-#ppt_w/2"/>
                              </p:val>
                            </p:tav>
                            <p:tav tm="100000">
                              <p:val>
                                <p:strVal val="#ppt_x"/>
                              </p:val>
                            </p:tav>
                          </p:tavLst>
                        </p:anim>
                        <p:anim calcmode="lin" valueType="num" p14:bounceEnd="50000">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0-#ppt_w/2"/>
                              </p:val>
                            </p:tav>
                            <p:tav tm="100000">
                              <p:val>
                                <p:strVal val="#ppt_x"/>
                              </p:val>
                            </p:tav>
                          </p:tavLst>
                        </p:anim>
                        <p:anim calcmode="lin" valueType="num">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Lst>
      </p:timing>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a:prstGeom prst="rect">
            <a:avLst/>
          </a:prstGeom>
          <a:solidFill>
            <a:schemeClr val="bg2">
              <a:lumMod val="10000"/>
              <a:lumOff val="90000"/>
            </a:schemeClr>
          </a:solidFill>
        </p:spPr>
        <p:txBody>
          <a:bodyPr anchor="ctr">
            <a:normAutofit/>
          </a:bodyPr>
          <a:lstStyle>
            <a:lvl1pPr marL="0" indent="0" algn="ctr" defTabSz="914400" rtl="0" eaLnBrk="1" latinLnBrk="0" hangingPunct="1">
              <a:lnSpc>
                <a:spcPct val="90000"/>
              </a:lnSpc>
              <a:spcBef>
                <a:spcPts val="1000"/>
              </a:spcBef>
              <a:buFont typeface="Arial" panose="020B0604020202020204" pitchFamily="34" charset="0"/>
              <a:buNone/>
              <a:defRPr lang="id-ID" sz="2000" kern="1200">
                <a:solidFill>
                  <a:schemeClr val="bg2"/>
                </a:solidFill>
                <a:latin typeface="Roboto Light" panose="02000000000000000000" pitchFamily="2" charset="0"/>
                <a:ea typeface="Roboto Light" panose="02000000000000000000" pitchFamily="2" charset="0"/>
                <a:cs typeface="+mn-cs"/>
              </a:defRPr>
            </a:lvl1pPr>
          </a:lstStyle>
          <a:p>
            <a:endParaRPr lang="id-ID"/>
          </a:p>
        </p:txBody>
      </p:sp>
    </p:spTree>
    <p:extLst>
      <p:ext uri="{BB962C8B-B14F-4D97-AF65-F5344CB8AC3E}">
        <p14:creationId xmlns:p14="http://schemas.microsoft.com/office/powerpoint/2010/main" xmlns="" val="996568456"/>
      </p:ext>
    </p:extLst>
  </p:cSld>
  <p:clrMapOvr>
    <a:masterClrMapping/>
  </p:clrMapOvr>
  <p:transition spd="med">
    <p:pull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amp; Subtitle">
    <p:spTree>
      <p:nvGrpSpPr>
        <p:cNvPr id="1" name=""/>
        <p:cNvGrpSpPr/>
        <p:nvPr/>
      </p:nvGrpSpPr>
      <p:grpSpPr>
        <a:xfrm>
          <a:off x="0" y="0"/>
          <a:ext cx="0" cy="0"/>
          <a:chOff x="0" y="0"/>
          <a:chExt cx="0" cy="0"/>
        </a:xfrm>
      </p:grpSpPr>
      <p:sp>
        <p:nvSpPr>
          <p:cNvPr id="11" name="Shape 11"/>
          <p:cNvSpPr>
            <a:spLocks noGrp="1"/>
          </p:cNvSpPr>
          <p:nvPr>
            <p:ph type="title"/>
          </p:nvPr>
        </p:nvSpPr>
        <p:spPr>
          <a:xfrm>
            <a:off x="2416969" y="1151930"/>
            <a:ext cx="7358063" cy="2321719"/>
          </a:xfrm>
          <a:prstGeom prst="rect">
            <a:avLst/>
          </a:prstGeom>
        </p:spPr>
        <p:txBody>
          <a:bodyPr anchor="b"/>
          <a:lstStyle>
            <a:lvl1pPr algn="ctr">
              <a:defRPr/>
            </a:lvl1pPr>
          </a:lstStyle>
          <a:p>
            <a:r>
              <a:rPr dirty="0"/>
              <a:t>Title Text</a:t>
            </a:r>
          </a:p>
        </p:txBody>
      </p:sp>
    </p:spTree>
    <p:extLst>
      <p:ext uri="{BB962C8B-B14F-4D97-AF65-F5344CB8AC3E}">
        <p14:creationId xmlns:p14="http://schemas.microsoft.com/office/powerpoint/2010/main" xmlns="" val="2178851755"/>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13" Type="http://schemas.openxmlformats.org/officeDocument/2006/relationships/image" Target="../media/image2.png"/><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2193727" y="312539"/>
            <a:ext cx="7804547" cy="1518047"/>
          </a:xfrm>
          <a:prstGeom prst="rect">
            <a:avLst/>
          </a:prstGeom>
          <a:ln w="12700">
            <a:miter lim="400000"/>
          </a:ln>
          <a:extLst>
            <a:ext uri="{C572A759-6A51-4108-AA02-DFA0A04FC94B}">
              <ma14:wrappingTextBoxFlag xmlns:ma14="http://schemas.microsoft.com/office/mac/drawingml/2011/main" xmlns="" val="1"/>
            </a:ext>
          </a:extLst>
        </p:spPr>
        <p:txBody>
          <a:bodyPr lIns="71437" tIns="71437" rIns="71437" bIns="71437" anchor="ctr">
            <a:normAutofit/>
          </a:bodyPr>
          <a:lstStyle/>
          <a:p>
            <a:r>
              <a:rPr dirty="0"/>
              <a:t>Title Text</a:t>
            </a:r>
          </a:p>
        </p:txBody>
      </p:sp>
      <p:sp>
        <p:nvSpPr>
          <p:cNvPr id="3" name="Shape 3"/>
          <p:cNvSpPr>
            <a:spLocks noGrp="1"/>
          </p:cNvSpPr>
          <p:nvPr>
            <p:ph type="body" idx="1"/>
          </p:nvPr>
        </p:nvSpPr>
        <p:spPr>
          <a:xfrm>
            <a:off x="2193727" y="1830586"/>
            <a:ext cx="7804547" cy="4420196"/>
          </a:xfrm>
          <a:prstGeom prst="rect">
            <a:avLst/>
          </a:prstGeom>
          <a:ln w="12700">
            <a:miter lim="400000"/>
          </a:ln>
          <a:extLst>
            <a:ext uri="{C572A759-6A51-4108-AA02-DFA0A04FC94B}">
              <ma14:wrappingTextBoxFlag xmlns:ma14="http://schemas.microsoft.com/office/mac/drawingml/2011/main" xmlns="" val="1"/>
            </a:ext>
          </a:extLst>
        </p:spPr>
        <p:txBody>
          <a:bodyPr lIns="71437" tIns="71437" rIns="71437" bIns="71437" anchor="ctr">
            <a:normAutofit/>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pic>
        <p:nvPicPr>
          <p:cNvPr id="6" name="Picture 5"/>
          <p:cNvPicPr>
            <a:picLocks noChangeAspect="1"/>
          </p:cNvPicPr>
          <p:nvPr userDrawn="1"/>
        </p:nvPicPr>
        <p:blipFill>
          <a:blip r:embed="rId10" cstate="print">
            <a:extLst>
              <a:ext uri="{28A0092B-C50C-407E-A947-70E740481C1C}">
                <a14:useLocalDpi xmlns:a14="http://schemas.microsoft.com/office/drawing/2010/main" xmlns="" val="0"/>
              </a:ext>
            </a:extLst>
          </a:blip>
          <a:stretch>
            <a:fillRect/>
          </a:stretch>
        </p:blipFill>
        <p:spPr>
          <a:xfrm>
            <a:off x="10567359" y="6451216"/>
            <a:ext cx="1624642" cy="406375"/>
          </a:xfrm>
          <a:prstGeom prst="rect">
            <a:avLst/>
          </a:prstGeom>
        </p:spPr>
      </p:pic>
    </p:spTree>
    <p:extLst>
      <p:ext uri="{BB962C8B-B14F-4D97-AF65-F5344CB8AC3E}">
        <p14:creationId xmlns:p14="http://schemas.microsoft.com/office/powerpoint/2010/main" xmlns="" val="2040164111"/>
      </p:ext>
    </p:extLst>
  </p:cSld>
  <p:clrMap bg1="dk1" tx1="lt1" bg2="dk2" tx2="lt2" accent1="accent1" accent2="accent2" accent3="accent3" accent4="accent4" accent5="accent5" accent6="accent6" hlink="hlink" folHlink="folHlink"/>
  <p:sldLayoutIdLst>
    <p:sldLayoutId id="2147483805" r:id="rId1"/>
    <p:sldLayoutId id="2147483809" r:id="rId2"/>
    <p:sldLayoutId id="2147483810" r:id="rId3"/>
    <p:sldLayoutId id="2147483811" r:id="rId4"/>
    <p:sldLayoutId id="2147483812" r:id="rId5"/>
    <p:sldLayoutId id="2147483813" r:id="rId6"/>
    <p:sldLayoutId id="2147483814" r:id="rId7"/>
    <p:sldLayoutId id="2147483815" r:id="rId8"/>
  </p:sldLayoutIdLst>
  <p:transition spd="med"/>
  <p:txStyles>
    <p:titleStyle>
      <a:lvl1pPr marL="0" marR="0" indent="0" algn="l"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1pPr>
      <a:lvl2pPr marL="0" marR="0" indent="114300" algn="ctr"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2pPr>
      <a:lvl3pPr marL="0" marR="0" indent="228600" algn="ctr"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3pPr>
      <a:lvl4pPr marL="0" marR="0" indent="342900" algn="ctr"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4pPr>
      <a:lvl5pPr marL="0" marR="0" indent="457200" algn="ctr"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5pPr>
      <a:lvl6pPr marL="0" marR="0" indent="571500" algn="ctr"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6pPr>
      <a:lvl7pPr marL="0" marR="0" indent="685800" algn="ctr"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7pPr>
      <a:lvl8pPr marL="0" marR="0" indent="800100" algn="ctr"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8pPr>
      <a:lvl9pPr marL="0" marR="0" indent="914400" algn="ctr"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9pPr>
    </p:titleStyle>
    <p:bodyStyle>
      <a:lvl1pPr marL="308681" marR="0" indent="-308681" algn="l" defTabSz="410766" rtl="0" latinLnBrk="0">
        <a:lnSpc>
          <a:spcPct val="100000"/>
        </a:lnSpc>
        <a:spcBef>
          <a:spcPts val="2950"/>
        </a:spcBef>
        <a:spcAft>
          <a:spcPts val="0"/>
        </a:spcAft>
        <a:buClrTx/>
        <a:buSzPct val="75000"/>
        <a:buFontTx/>
        <a:buChar char="•"/>
        <a:tabLst/>
        <a:defRPr sz="2500" b="0" i="0" u="none" strike="noStrike" cap="none" spc="0" baseline="0">
          <a:ln>
            <a:noFill/>
          </a:ln>
          <a:solidFill>
            <a:srgbClr val="000000"/>
          </a:solidFill>
          <a:uFillTx/>
          <a:latin typeface="Calibri" panose="020F0502020204030204" pitchFamily="34" charset="0"/>
          <a:ea typeface="+mn-ea"/>
          <a:cs typeface="Calibri" panose="020F0502020204030204" pitchFamily="34" charset="0"/>
          <a:sym typeface="Helvetica Light"/>
        </a:defRPr>
      </a:lvl1pPr>
      <a:lvl2pPr marL="530931" marR="0" indent="-308681" algn="l" defTabSz="410766" rtl="0" latinLnBrk="0">
        <a:lnSpc>
          <a:spcPct val="100000"/>
        </a:lnSpc>
        <a:spcBef>
          <a:spcPts val="2950"/>
        </a:spcBef>
        <a:spcAft>
          <a:spcPts val="0"/>
        </a:spcAft>
        <a:buClrTx/>
        <a:buSzPct val="75000"/>
        <a:buFont typeface="Calibri" panose="020F0502020204030204" pitchFamily="34" charset="0"/>
        <a:buChar char="−"/>
        <a:tabLst/>
        <a:defRPr sz="2500" b="0" i="0" u="none" strike="noStrike" cap="none" spc="0" baseline="0">
          <a:ln>
            <a:noFill/>
          </a:ln>
          <a:solidFill>
            <a:srgbClr val="000000"/>
          </a:solidFill>
          <a:uFillTx/>
          <a:latin typeface="Calibri" panose="020F0502020204030204" pitchFamily="34" charset="0"/>
          <a:ea typeface="+mn-ea"/>
          <a:cs typeface="Calibri" panose="020F0502020204030204" pitchFamily="34" charset="0"/>
          <a:sym typeface="Helvetica Light"/>
        </a:defRPr>
      </a:lvl2pPr>
      <a:lvl3pPr marL="753181" marR="0" indent="-308681" algn="l" defTabSz="410766" rtl="0" latinLnBrk="0">
        <a:lnSpc>
          <a:spcPct val="100000"/>
        </a:lnSpc>
        <a:spcBef>
          <a:spcPts val="2950"/>
        </a:spcBef>
        <a:spcAft>
          <a:spcPts val="0"/>
        </a:spcAft>
        <a:buClrTx/>
        <a:buSzPct val="75000"/>
        <a:buFontTx/>
        <a:buChar char="•"/>
        <a:tabLst/>
        <a:defRPr sz="2500" b="0" i="0" u="none" strike="noStrike" cap="none" spc="0" baseline="0">
          <a:ln>
            <a:noFill/>
          </a:ln>
          <a:solidFill>
            <a:srgbClr val="000000"/>
          </a:solidFill>
          <a:uFillTx/>
          <a:latin typeface="Calibri" panose="020F0502020204030204" pitchFamily="34" charset="0"/>
          <a:ea typeface="+mn-ea"/>
          <a:cs typeface="Calibri" panose="020F0502020204030204" pitchFamily="34" charset="0"/>
          <a:sym typeface="Helvetica Light"/>
        </a:defRPr>
      </a:lvl3pPr>
      <a:lvl4pPr marL="975431" marR="0" indent="-308681" algn="l" defTabSz="410766" rtl="0" latinLnBrk="0">
        <a:lnSpc>
          <a:spcPct val="100000"/>
        </a:lnSpc>
        <a:spcBef>
          <a:spcPts val="2950"/>
        </a:spcBef>
        <a:spcAft>
          <a:spcPts val="0"/>
        </a:spcAft>
        <a:buClrTx/>
        <a:buSzPct val="75000"/>
        <a:buFont typeface="Calibri" panose="020F0502020204030204" pitchFamily="34" charset="0"/>
        <a:buChar char="−"/>
        <a:tabLst/>
        <a:defRPr sz="2500" b="0" i="0" u="none" strike="noStrike" cap="none" spc="0" baseline="0">
          <a:ln>
            <a:noFill/>
          </a:ln>
          <a:solidFill>
            <a:srgbClr val="000000"/>
          </a:solidFill>
          <a:uFillTx/>
          <a:latin typeface="Calibri" panose="020F0502020204030204" pitchFamily="34" charset="0"/>
          <a:ea typeface="+mn-ea"/>
          <a:cs typeface="Calibri" panose="020F0502020204030204" pitchFamily="34" charset="0"/>
          <a:sym typeface="Helvetica Light"/>
        </a:defRPr>
      </a:lvl4pPr>
      <a:lvl5pPr marL="1197681" marR="0" indent="-308681" algn="l" defTabSz="410766" rtl="0" latinLnBrk="0">
        <a:lnSpc>
          <a:spcPct val="100000"/>
        </a:lnSpc>
        <a:spcBef>
          <a:spcPts val="2950"/>
        </a:spcBef>
        <a:spcAft>
          <a:spcPts val="0"/>
        </a:spcAft>
        <a:buClrTx/>
        <a:buSzPct val="75000"/>
        <a:buFontTx/>
        <a:buChar char="•"/>
        <a:tabLst/>
        <a:defRPr sz="2500" b="0" i="0" u="none" strike="noStrike" cap="none" spc="0" baseline="0">
          <a:ln>
            <a:noFill/>
          </a:ln>
          <a:solidFill>
            <a:srgbClr val="000000"/>
          </a:solidFill>
          <a:uFillTx/>
          <a:latin typeface="Calibri" panose="020F0502020204030204" pitchFamily="34" charset="0"/>
          <a:ea typeface="+mn-ea"/>
          <a:cs typeface="Calibri" panose="020F0502020204030204" pitchFamily="34" charset="0"/>
          <a:sym typeface="Helvetica Light"/>
        </a:defRPr>
      </a:lvl5pPr>
      <a:lvl6pPr marL="1419931" marR="0" indent="-308681" algn="l" defTabSz="410766" rtl="0" latinLnBrk="0">
        <a:lnSpc>
          <a:spcPct val="100000"/>
        </a:lnSpc>
        <a:spcBef>
          <a:spcPts val="2950"/>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Helvetica Light"/>
        </a:defRPr>
      </a:lvl6pPr>
      <a:lvl7pPr marL="1642181" marR="0" indent="-308681" algn="l" defTabSz="410766" rtl="0" latinLnBrk="0">
        <a:lnSpc>
          <a:spcPct val="100000"/>
        </a:lnSpc>
        <a:spcBef>
          <a:spcPts val="2950"/>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Helvetica Light"/>
        </a:defRPr>
      </a:lvl7pPr>
      <a:lvl8pPr marL="1864431" marR="0" indent="-308681" algn="l" defTabSz="410766" rtl="0" latinLnBrk="0">
        <a:lnSpc>
          <a:spcPct val="100000"/>
        </a:lnSpc>
        <a:spcBef>
          <a:spcPts val="2950"/>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Helvetica Light"/>
        </a:defRPr>
      </a:lvl8pPr>
      <a:lvl9pPr marL="2086681" marR="0" indent="-308681" algn="l" defTabSz="410766" rtl="0" latinLnBrk="0">
        <a:lnSpc>
          <a:spcPct val="100000"/>
        </a:lnSpc>
        <a:spcBef>
          <a:spcPts val="2950"/>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Helvetica Light"/>
        </a:defRPr>
      </a:lvl9pPr>
    </p:bodyStyle>
    <p:otherStyle>
      <a:lvl1pPr marL="0" marR="0" indent="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1pPr>
      <a:lvl2pPr marL="0" marR="0" indent="11430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2pPr>
      <a:lvl3pPr marL="0" marR="0" indent="22860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3pPr>
      <a:lvl4pPr marL="0" marR="0" indent="34290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4pPr>
      <a:lvl5pPr marL="0" marR="0" indent="45720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5pPr>
      <a:lvl6pPr marL="0" marR="0" indent="57150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6pPr>
      <a:lvl7pPr marL="0" marR="0" indent="68580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7pPr>
      <a:lvl8pPr marL="0" marR="0" indent="80010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8pPr>
      <a:lvl9pPr marL="0" marR="0" indent="91440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2193727" y="312539"/>
            <a:ext cx="7804547" cy="1518047"/>
          </a:xfrm>
          <a:prstGeom prst="rect">
            <a:avLst/>
          </a:prstGeom>
          <a:ln w="12700">
            <a:miter lim="400000"/>
          </a:ln>
          <a:extLst>
            <a:ext uri="{C572A759-6A51-4108-AA02-DFA0A04FC94B}">
              <ma14:wrappingTextBoxFlag xmlns:ma14="http://schemas.microsoft.com/office/mac/drawingml/2011/main" xmlns="" val="1"/>
            </a:ext>
          </a:extLst>
        </p:spPr>
        <p:txBody>
          <a:bodyPr lIns="71437" tIns="71437" rIns="71437" bIns="71437" anchor="ctr">
            <a:normAutofit/>
          </a:bodyPr>
          <a:lstStyle/>
          <a:p>
            <a:r>
              <a:rPr dirty="0"/>
              <a:t>Title Text</a:t>
            </a:r>
          </a:p>
        </p:txBody>
      </p:sp>
      <p:sp>
        <p:nvSpPr>
          <p:cNvPr id="3" name="Shape 3"/>
          <p:cNvSpPr>
            <a:spLocks noGrp="1"/>
          </p:cNvSpPr>
          <p:nvPr>
            <p:ph type="body" idx="1"/>
          </p:nvPr>
        </p:nvSpPr>
        <p:spPr>
          <a:xfrm>
            <a:off x="2193727" y="1830586"/>
            <a:ext cx="7804547" cy="4420196"/>
          </a:xfrm>
          <a:prstGeom prst="rect">
            <a:avLst/>
          </a:prstGeom>
          <a:ln w="12700">
            <a:miter lim="400000"/>
          </a:ln>
          <a:extLst>
            <a:ext uri="{C572A759-6A51-4108-AA02-DFA0A04FC94B}">
              <ma14:wrappingTextBoxFlag xmlns:ma14="http://schemas.microsoft.com/office/mac/drawingml/2011/main" xmlns="" val="1"/>
            </a:ext>
          </a:extLst>
        </p:spPr>
        <p:txBody>
          <a:bodyPr lIns="71437" tIns="71437" rIns="71437" bIns="71437" anchor="ctr">
            <a:normAutofit/>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pic>
        <p:nvPicPr>
          <p:cNvPr id="6" name="Picture 5"/>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10567359" y="6451216"/>
            <a:ext cx="1624642" cy="406375"/>
          </a:xfrm>
          <a:prstGeom prst="rect">
            <a:avLst/>
          </a:prstGeom>
        </p:spPr>
      </p:pic>
    </p:spTree>
    <p:extLst>
      <p:ext uri="{BB962C8B-B14F-4D97-AF65-F5344CB8AC3E}">
        <p14:creationId xmlns:p14="http://schemas.microsoft.com/office/powerpoint/2010/main" xmlns="" val="3504654413"/>
      </p:ext>
    </p:extLst>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ransition spd="med"/>
  <p:txStyles>
    <p:titleStyle>
      <a:lvl1pPr marL="0" marR="0" indent="0" algn="l"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1pPr>
      <a:lvl2pPr marL="0" marR="0" indent="114300" algn="ctr"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2pPr>
      <a:lvl3pPr marL="0" marR="0" indent="228600" algn="ctr"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3pPr>
      <a:lvl4pPr marL="0" marR="0" indent="342900" algn="ctr"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4pPr>
      <a:lvl5pPr marL="0" marR="0" indent="457200" algn="ctr"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5pPr>
      <a:lvl6pPr marL="0" marR="0" indent="571500" algn="ctr"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6pPr>
      <a:lvl7pPr marL="0" marR="0" indent="685800" algn="ctr"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7pPr>
      <a:lvl8pPr marL="0" marR="0" indent="800100" algn="ctr"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8pPr>
      <a:lvl9pPr marL="0" marR="0" indent="914400" algn="ctr" defTabSz="410766"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Helvetica Light"/>
        </a:defRPr>
      </a:lvl9pPr>
    </p:titleStyle>
    <p:bodyStyle>
      <a:lvl1pPr marL="308681" marR="0" indent="-308681" algn="l" defTabSz="410766" rtl="0" latinLnBrk="0">
        <a:lnSpc>
          <a:spcPct val="100000"/>
        </a:lnSpc>
        <a:spcBef>
          <a:spcPts val="2950"/>
        </a:spcBef>
        <a:spcAft>
          <a:spcPts val="0"/>
        </a:spcAft>
        <a:buClrTx/>
        <a:buSzPct val="75000"/>
        <a:buFontTx/>
        <a:buChar char="•"/>
        <a:tabLst/>
        <a:defRPr sz="2500" b="0" i="0" u="none" strike="noStrike" cap="none" spc="0" baseline="0">
          <a:ln>
            <a:noFill/>
          </a:ln>
          <a:solidFill>
            <a:srgbClr val="000000"/>
          </a:solidFill>
          <a:uFillTx/>
          <a:latin typeface="Calibri" panose="020F0502020204030204" pitchFamily="34" charset="0"/>
          <a:ea typeface="+mn-ea"/>
          <a:cs typeface="Calibri" panose="020F0502020204030204" pitchFamily="34" charset="0"/>
          <a:sym typeface="Helvetica Light"/>
        </a:defRPr>
      </a:lvl1pPr>
      <a:lvl2pPr marL="530931" marR="0" indent="-308681" algn="l" defTabSz="410766" rtl="0" latinLnBrk="0">
        <a:lnSpc>
          <a:spcPct val="100000"/>
        </a:lnSpc>
        <a:spcBef>
          <a:spcPts val="2950"/>
        </a:spcBef>
        <a:spcAft>
          <a:spcPts val="0"/>
        </a:spcAft>
        <a:buClrTx/>
        <a:buSzPct val="75000"/>
        <a:buFont typeface="Calibri" panose="020F0502020204030204" pitchFamily="34" charset="0"/>
        <a:buChar char="−"/>
        <a:tabLst/>
        <a:defRPr sz="2500" b="0" i="0" u="none" strike="noStrike" cap="none" spc="0" baseline="0">
          <a:ln>
            <a:noFill/>
          </a:ln>
          <a:solidFill>
            <a:srgbClr val="000000"/>
          </a:solidFill>
          <a:uFillTx/>
          <a:latin typeface="Calibri" panose="020F0502020204030204" pitchFamily="34" charset="0"/>
          <a:ea typeface="+mn-ea"/>
          <a:cs typeface="Calibri" panose="020F0502020204030204" pitchFamily="34" charset="0"/>
          <a:sym typeface="Helvetica Light"/>
        </a:defRPr>
      </a:lvl2pPr>
      <a:lvl3pPr marL="753181" marR="0" indent="-308681" algn="l" defTabSz="410766" rtl="0" latinLnBrk="0">
        <a:lnSpc>
          <a:spcPct val="100000"/>
        </a:lnSpc>
        <a:spcBef>
          <a:spcPts val="2950"/>
        </a:spcBef>
        <a:spcAft>
          <a:spcPts val="0"/>
        </a:spcAft>
        <a:buClrTx/>
        <a:buSzPct val="75000"/>
        <a:buFontTx/>
        <a:buChar char="•"/>
        <a:tabLst/>
        <a:defRPr sz="2500" b="0" i="0" u="none" strike="noStrike" cap="none" spc="0" baseline="0">
          <a:ln>
            <a:noFill/>
          </a:ln>
          <a:solidFill>
            <a:srgbClr val="000000"/>
          </a:solidFill>
          <a:uFillTx/>
          <a:latin typeface="Calibri" panose="020F0502020204030204" pitchFamily="34" charset="0"/>
          <a:ea typeface="+mn-ea"/>
          <a:cs typeface="Calibri" panose="020F0502020204030204" pitchFamily="34" charset="0"/>
          <a:sym typeface="Helvetica Light"/>
        </a:defRPr>
      </a:lvl3pPr>
      <a:lvl4pPr marL="975431" marR="0" indent="-308681" algn="l" defTabSz="410766" rtl="0" latinLnBrk="0">
        <a:lnSpc>
          <a:spcPct val="100000"/>
        </a:lnSpc>
        <a:spcBef>
          <a:spcPts val="2950"/>
        </a:spcBef>
        <a:spcAft>
          <a:spcPts val="0"/>
        </a:spcAft>
        <a:buClrTx/>
        <a:buSzPct val="75000"/>
        <a:buFont typeface="Calibri" panose="020F0502020204030204" pitchFamily="34" charset="0"/>
        <a:buChar char="−"/>
        <a:tabLst/>
        <a:defRPr sz="2500" b="0" i="0" u="none" strike="noStrike" cap="none" spc="0" baseline="0">
          <a:ln>
            <a:noFill/>
          </a:ln>
          <a:solidFill>
            <a:srgbClr val="000000"/>
          </a:solidFill>
          <a:uFillTx/>
          <a:latin typeface="Calibri" panose="020F0502020204030204" pitchFamily="34" charset="0"/>
          <a:ea typeface="+mn-ea"/>
          <a:cs typeface="Calibri" panose="020F0502020204030204" pitchFamily="34" charset="0"/>
          <a:sym typeface="Helvetica Light"/>
        </a:defRPr>
      </a:lvl4pPr>
      <a:lvl5pPr marL="1197681" marR="0" indent="-308681" algn="l" defTabSz="410766" rtl="0" latinLnBrk="0">
        <a:lnSpc>
          <a:spcPct val="100000"/>
        </a:lnSpc>
        <a:spcBef>
          <a:spcPts val="2950"/>
        </a:spcBef>
        <a:spcAft>
          <a:spcPts val="0"/>
        </a:spcAft>
        <a:buClrTx/>
        <a:buSzPct val="75000"/>
        <a:buFontTx/>
        <a:buChar char="•"/>
        <a:tabLst/>
        <a:defRPr sz="2500" b="0" i="0" u="none" strike="noStrike" cap="none" spc="0" baseline="0">
          <a:ln>
            <a:noFill/>
          </a:ln>
          <a:solidFill>
            <a:srgbClr val="000000"/>
          </a:solidFill>
          <a:uFillTx/>
          <a:latin typeface="Calibri" panose="020F0502020204030204" pitchFamily="34" charset="0"/>
          <a:ea typeface="+mn-ea"/>
          <a:cs typeface="Calibri" panose="020F0502020204030204" pitchFamily="34" charset="0"/>
          <a:sym typeface="Helvetica Light"/>
        </a:defRPr>
      </a:lvl5pPr>
      <a:lvl6pPr marL="1419931" marR="0" indent="-308681" algn="l" defTabSz="410766" rtl="0" latinLnBrk="0">
        <a:lnSpc>
          <a:spcPct val="100000"/>
        </a:lnSpc>
        <a:spcBef>
          <a:spcPts val="2950"/>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Helvetica Light"/>
        </a:defRPr>
      </a:lvl6pPr>
      <a:lvl7pPr marL="1642181" marR="0" indent="-308681" algn="l" defTabSz="410766" rtl="0" latinLnBrk="0">
        <a:lnSpc>
          <a:spcPct val="100000"/>
        </a:lnSpc>
        <a:spcBef>
          <a:spcPts val="2950"/>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Helvetica Light"/>
        </a:defRPr>
      </a:lvl7pPr>
      <a:lvl8pPr marL="1864431" marR="0" indent="-308681" algn="l" defTabSz="410766" rtl="0" latinLnBrk="0">
        <a:lnSpc>
          <a:spcPct val="100000"/>
        </a:lnSpc>
        <a:spcBef>
          <a:spcPts val="2950"/>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Helvetica Light"/>
        </a:defRPr>
      </a:lvl8pPr>
      <a:lvl9pPr marL="2086681" marR="0" indent="-308681" algn="l" defTabSz="410766" rtl="0" latinLnBrk="0">
        <a:lnSpc>
          <a:spcPct val="100000"/>
        </a:lnSpc>
        <a:spcBef>
          <a:spcPts val="2950"/>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Helvetica Light"/>
        </a:defRPr>
      </a:lvl9pPr>
    </p:bodyStyle>
    <p:otherStyle>
      <a:lvl1pPr marL="0" marR="0" indent="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1pPr>
      <a:lvl2pPr marL="0" marR="0" indent="11430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2pPr>
      <a:lvl3pPr marL="0" marR="0" indent="22860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3pPr>
      <a:lvl4pPr marL="0" marR="0" indent="34290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4pPr>
      <a:lvl5pPr marL="0" marR="0" indent="45720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5pPr>
      <a:lvl6pPr marL="0" marR="0" indent="57150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6pPr>
      <a:lvl7pPr marL="0" marR="0" indent="68580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7pPr>
      <a:lvl8pPr marL="0" marR="0" indent="80010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8pPr>
      <a:lvl9pPr marL="0" marR="0" indent="914400" algn="ctr" defTabSz="410766"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microsoft.com/office/2007/relationships/diagramDrawing" Target="../diagrams/drawing10.xml"/><Relationship Id="rId13" Type="http://schemas.microsoft.com/office/2007/relationships/diagramDrawing" Target="../diagrams/drawing11.xml"/><Relationship Id="rId18" Type="http://schemas.microsoft.com/office/2007/relationships/diagramDrawing" Target="../diagrams/drawing12.xml"/><Relationship Id="rId3" Type="http://schemas.openxmlformats.org/officeDocument/2006/relationships/image" Target="../media/image4.png"/><Relationship Id="rId7" Type="http://schemas.openxmlformats.org/officeDocument/2006/relationships/diagramColors" Target="../diagrams/colors10.xml"/><Relationship Id="rId12" Type="http://schemas.openxmlformats.org/officeDocument/2006/relationships/diagramColors" Target="../diagrams/colors11.xml"/><Relationship Id="rId17" Type="http://schemas.openxmlformats.org/officeDocument/2006/relationships/diagramColors" Target="../diagrams/colors12.xml"/><Relationship Id="rId2" Type="http://schemas.openxmlformats.org/officeDocument/2006/relationships/notesSlide" Target="../notesSlides/notesSlide10.xml"/><Relationship Id="rId16" Type="http://schemas.openxmlformats.org/officeDocument/2006/relationships/diagramQuickStyle" Target="../diagrams/quickStyle12.xml"/><Relationship Id="rId1" Type="http://schemas.openxmlformats.org/officeDocument/2006/relationships/slideLayout" Target="../slideLayouts/slideLayout1.xml"/><Relationship Id="rId6" Type="http://schemas.openxmlformats.org/officeDocument/2006/relationships/diagramQuickStyle" Target="../diagrams/quickStyle10.xml"/><Relationship Id="rId11" Type="http://schemas.openxmlformats.org/officeDocument/2006/relationships/diagramQuickStyle" Target="../diagrams/quickStyle11.xml"/><Relationship Id="rId5" Type="http://schemas.openxmlformats.org/officeDocument/2006/relationships/diagramLayout" Target="../diagrams/layout10.xml"/><Relationship Id="rId15" Type="http://schemas.openxmlformats.org/officeDocument/2006/relationships/diagramLayout" Target="../diagrams/layout12.xml"/><Relationship Id="rId10" Type="http://schemas.openxmlformats.org/officeDocument/2006/relationships/diagramLayout" Target="../diagrams/layout11.xml"/><Relationship Id="rId4" Type="http://schemas.openxmlformats.org/officeDocument/2006/relationships/diagramData" Target="../diagrams/data10.xml"/><Relationship Id="rId9" Type="http://schemas.openxmlformats.org/officeDocument/2006/relationships/diagramData" Target="../diagrams/data11.xml"/><Relationship Id="rId14" Type="http://schemas.openxmlformats.org/officeDocument/2006/relationships/diagramData" Target="../diagrams/data12.xml"/></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13.xml"/><Relationship Id="rId13" Type="http://schemas.openxmlformats.org/officeDocument/2006/relationships/diagramColors" Target="../diagrams/colors14.xml"/><Relationship Id="rId18" Type="http://schemas.openxmlformats.org/officeDocument/2006/relationships/diagramColors" Target="../diagrams/colors15.xml"/><Relationship Id="rId3" Type="http://schemas.openxmlformats.org/officeDocument/2006/relationships/notesSlide" Target="../notesSlides/notesSlide11.xml"/><Relationship Id="rId7" Type="http://schemas.openxmlformats.org/officeDocument/2006/relationships/diagramQuickStyle" Target="../diagrams/quickStyle13.xml"/><Relationship Id="rId12" Type="http://schemas.openxmlformats.org/officeDocument/2006/relationships/diagramQuickStyle" Target="../diagrams/quickStyle14.xml"/><Relationship Id="rId17" Type="http://schemas.openxmlformats.org/officeDocument/2006/relationships/diagramQuickStyle" Target="../diagrams/quickStyle15.xml"/><Relationship Id="rId2" Type="http://schemas.openxmlformats.org/officeDocument/2006/relationships/slideLayout" Target="../slideLayouts/slideLayout1.xml"/><Relationship Id="rId16" Type="http://schemas.openxmlformats.org/officeDocument/2006/relationships/diagramLayout" Target="../diagrams/layout15.xml"/><Relationship Id="rId1" Type="http://schemas.openxmlformats.org/officeDocument/2006/relationships/themeOverride" Target="../theme/themeOverride1.xml"/><Relationship Id="rId6" Type="http://schemas.openxmlformats.org/officeDocument/2006/relationships/diagramLayout" Target="../diagrams/layout13.xml"/><Relationship Id="rId11" Type="http://schemas.openxmlformats.org/officeDocument/2006/relationships/diagramLayout" Target="../diagrams/layout14.xml"/><Relationship Id="rId5" Type="http://schemas.openxmlformats.org/officeDocument/2006/relationships/diagramData" Target="../diagrams/data13.xml"/><Relationship Id="rId15" Type="http://schemas.openxmlformats.org/officeDocument/2006/relationships/diagramData" Target="../diagrams/data15.xml"/><Relationship Id="rId10" Type="http://schemas.openxmlformats.org/officeDocument/2006/relationships/diagramData" Target="../diagrams/data14.xml"/><Relationship Id="rId19" Type="http://schemas.microsoft.com/office/2007/relationships/diagramDrawing" Target="../diagrams/drawing15.xml"/><Relationship Id="rId4" Type="http://schemas.openxmlformats.org/officeDocument/2006/relationships/image" Target="../media/image4.png"/><Relationship Id="rId9" Type="http://schemas.microsoft.com/office/2007/relationships/diagramDrawing" Target="../diagrams/drawing13.xml"/><Relationship Id="rId14" Type="http://schemas.microsoft.com/office/2007/relationships/diagramDrawing" Target="../diagrams/drawing14.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13" Type="http://schemas.microsoft.com/office/2007/relationships/diagramDrawing" Target="../diagrams/drawing3.xml"/><Relationship Id="rId18" Type="http://schemas.microsoft.com/office/2007/relationships/diagramDrawing" Target="../diagrams/drawing4.xml"/><Relationship Id="rId3" Type="http://schemas.openxmlformats.org/officeDocument/2006/relationships/diagramData" Target="../diagrams/data2.xml"/><Relationship Id="rId7" Type="http://schemas.microsoft.com/office/2007/relationships/diagramDrawing" Target="../diagrams/drawing2.xml"/><Relationship Id="rId12" Type="http://schemas.openxmlformats.org/officeDocument/2006/relationships/diagramColors" Target="../diagrams/colors3.xml"/><Relationship Id="rId17" Type="http://schemas.openxmlformats.org/officeDocument/2006/relationships/diagramColors" Target="../diagrams/colors4.xml"/><Relationship Id="rId2" Type="http://schemas.openxmlformats.org/officeDocument/2006/relationships/notesSlide" Target="../notesSlides/notesSlide3.xml"/><Relationship Id="rId16" Type="http://schemas.openxmlformats.org/officeDocument/2006/relationships/diagramQuickStyle" Target="../diagrams/quickStyle4.xml"/><Relationship Id="rId1" Type="http://schemas.openxmlformats.org/officeDocument/2006/relationships/slideLayout" Target="../slideLayouts/slideLayout1.xml"/><Relationship Id="rId6" Type="http://schemas.openxmlformats.org/officeDocument/2006/relationships/diagramColors" Target="../diagrams/colors2.xml"/><Relationship Id="rId11" Type="http://schemas.openxmlformats.org/officeDocument/2006/relationships/diagramQuickStyle" Target="../diagrams/quickStyle3.xml"/><Relationship Id="rId5" Type="http://schemas.openxmlformats.org/officeDocument/2006/relationships/diagramQuickStyle" Target="../diagrams/quickStyle2.xml"/><Relationship Id="rId15" Type="http://schemas.openxmlformats.org/officeDocument/2006/relationships/diagramLayout" Target="../diagrams/layout4.xml"/><Relationship Id="rId10" Type="http://schemas.openxmlformats.org/officeDocument/2006/relationships/diagramLayout" Target="../diagrams/layout3.xml"/><Relationship Id="rId4" Type="http://schemas.openxmlformats.org/officeDocument/2006/relationships/diagramLayout" Target="../diagrams/layout2.xml"/><Relationship Id="rId9" Type="http://schemas.openxmlformats.org/officeDocument/2006/relationships/diagramData" Target="../diagrams/data3.xml"/><Relationship Id="rId14" Type="http://schemas.openxmlformats.org/officeDocument/2006/relationships/diagramData" Target="../diagrams/data4.xml"/></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microsoft.com/office/2007/relationships/diagramDrawing" Target="../diagrams/drawing6.xml"/><Relationship Id="rId13" Type="http://schemas.microsoft.com/office/2007/relationships/diagramDrawing" Target="../diagrams/drawing7.xml"/><Relationship Id="rId3" Type="http://schemas.openxmlformats.org/officeDocument/2006/relationships/image" Target="../media/image4.png"/><Relationship Id="rId7" Type="http://schemas.openxmlformats.org/officeDocument/2006/relationships/diagramColors" Target="../diagrams/colors6.xml"/><Relationship Id="rId12" Type="http://schemas.openxmlformats.org/officeDocument/2006/relationships/diagramColors" Target="../diagrams/colors7.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QuickStyle" Target="../diagrams/quickStyle6.xml"/><Relationship Id="rId11" Type="http://schemas.openxmlformats.org/officeDocument/2006/relationships/diagramQuickStyle" Target="../diagrams/quickStyle7.xml"/><Relationship Id="rId5" Type="http://schemas.openxmlformats.org/officeDocument/2006/relationships/diagramLayout" Target="../diagrams/layout6.xml"/><Relationship Id="rId10" Type="http://schemas.openxmlformats.org/officeDocument/2006/relationships/diagramLayout" Target="../diagrams/layout7.xml"/><Relationship Id="rId4" Type="http://schemas.openxmlformats.org/officeDocument/2006/relationships/diagramData" Target="../diagrams/data6.xml"/><Relationship Id="rId9" Type="http://schemas.openxmlformats.org/officeDocument/2006/relationships/diagramData" Target="../diagrams/data7.xml"/></Relationships>
</file>

<file path=ppt/slides/_rels/slide9.xml.rels><?xml version="1.0" encoding="UTF-8" standalone="yes"?>
<Relationships xmlns="http://schemas.openxmlformats.org/package/2006/relationships"><Relationship Id="rId8" Type="http://schemas.microsoft.com/office/2007/relationships/diagramDrawing" Target="../diagrams/drawing8.xml"/><Relationship Id="rId13" Type="http://schemas.microsoft.com/office/2007/relationships/diagramDrawing" Target="../diagrams/drawing9.xml"/><Relationship Id="rId3" Type="http://schemas.openxmlformats.org/officeDocument/2006/relationships/image" Target="../media/image4.png"/><Relationship Id="rId7" Type="http://schemas.openxmlformats.org/officeDocument/2006/relationships/diagramColors" Target="../diagrams/colors8.xml"/><Relationship Id="rId12" Type="http://schemas.openxmlformats.org/officeDocument/2006/relationships/diagramColors" Target="../diagrams/colors9.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QuickStyle" Target="../diagrams/quickStyle8.xml"/><Relationship Id="rId11" Type="http://schemas.openxmlformats.org/officeDocument/2006/relationships/diagramQuickStyle" Target="../diagrams/quickStyle9.xml"/><Relationship Id="rId5" Type="http://schemas.openxmlformats.org/officeDocument/2006/relationships/diagramLayout" Target="../diagrams/layout8.xml"/><Relationship Id="rId10" Type="http://schemas.openxmlformats.org/officeDocument/2006/relationships/diagramLayout" Target="../diagrams/layout9.xml"/><Relationship Id="rId4" Type="http://schemas.openxmlformats.org/officeDocument/2006/relationships/diagramData" Target="../diagrams/data8.xml"/><Relationship Id="rId9" Type="http://schemas.openxmlformats.org/officeDocument/2006/relationships/diagramData" Target="../diagrams/data9.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120" name="Shape 120"/>
          <p:cNvSpPr/>
          <p:nvPr/>
        </p:nvSpPr>
        <p:spPr>
          <a:xfrm>
            <a:off x="514050" y="2424545"/>
            <a:ext cx="11205028" cy="3273012"/>
          </a:xfrm>
          <a:prstGeom prst="rect">
            <a:avLst/>
          </a:prstGeom>
          <a:ln w="12700">
            <a:miter lim="400000"/>
          </a:ln>
          <a:extLst>
            <a:ext uri="{C572A759-6A51-4108-AA02-DFA0A04FC94B}">
              <ma14:wrappingTextBoxFlag xmlns="" xmlns:ma14="http://schemas.microsoft.com/office/mac/drawingml/2011/main" val="1"/>
            </a:ext>
          </a:extLst>
        </p:spPr>
        <p:txBody>
          <a:bodyPr wrap="square" lIns="35719" tIns="35719" rIns="35719" bIns="35719" anchor="ctr">
            <a:spAutoFit/>
          </a:bodyPr>
          <a:lstStyle>
            <a:lvl1pPr algn="l">
              <a:defRPr>
                <a:solidFill>
                  <a:srgbClr val="53585F"/>
                </a:solidFill>
                <a:latin typeface="Times New Roman"/>
                <a:ea typeface="Times New Roman"/>
                <a:cs typeface="Times New Roman"/>
                <a:sym typeface="Times New Roman"/>
              </a:defRPr>
            </a:lvl1pPr>
          </a:lstStyle>
          <a:p>
            <a:pPr defTabSz="410766" hangingPunct="0"/>
            <a:endParaRPr lang="pl-PL" sz="2000" b="1" dirty="0">
              <a:solidFill>
                <a:schemeClr val="bg2">
                  <a:lumMod val="50000"/>
                </a:schemeClr>
              </a:solidFill>
              <a:effectLst>
                <a:outerShdw blurRad="50800" dist="38100" dir="8100000" algn="tr" rotWithShape="0">
                  <a:prstClr val="black">
                    <a:alpha val="40000"/>
                  </a:prstClr>
                </a:outerShdw>
              </a:effectLst>
              <a:latin typeface="+mj-lt"/>
              <a:ea typeface="+mn-ea"/>
              <a:cs typeface="+mn-cs"/>
            </a:endParaRPr>
          </a:p>
          <a:p>
            <a:pPr defTabSz="410766" hangingPunct="0"/>
            <a:endParaRPr lang="pl-PL" sz="2000" b="1" dirty="0">
              <a:solidFill>
                <a:schemeClr val="bg2">
                  <a:lumMod val="50000"/>
                </a:schemeClr>
              </a:solidFill>
              <a:effectLst>
                <a:outerShdw blurRad="50800" dist="38100" dir="8100000" algn="tr" rotWithShape="0">
                  <a:prstClr val="black">
                    <a:alpha val="40000"/>
                  </a:prstClr>
                </a:outerShdw>
              </a:effectLst>
              <a:latin typeface="+mj-lt"/>
              <a:ea typeface="+mn-ea"/>
              <a:cs typeface="+mn-cs"/>
            </a:endParaRPr>
          </a:p>
          <a:p>
            <a:pPr algn="ct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Jazda bez prawa jazdy – poradnik dla kierujących</a:t>
            </a:r>
          </a:p>
          <a:p>
            <a:pPr defTabSz="410766" hangingPunct="0"/>
            <a:endPar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endParaRPr>
          </a:p>
          <a:p>
            <a:pPr defTabSz="410766" hangingPunct="0"/>
            <a:endParaRPr lang="pl-PL" sz="2800" b="1" kern="0" dirty="0" smtClean="0">
              <a:latin typeface="Calibri" panose="020F0502020204030204" pitchFamily="34" charset="0"/>
            </a:endParaRPr>
          </a:p>
          <a:p>
            <a:pPr defTabSz="410766" hangingPunct="0"/>
            <a:endParaRPr lang="pl-PL" sz="2800" b="1" kern="0" dirty="0">
              <a:latin typeface="Calibri" panose="020F0502020204030204" pitchFamily="34" charset="0"/>
            </a:endParaRPr>
          </a:p>
          <a:p>
            <a:pPr defTabSz="410766" hangingPunct="0"/>
            <a:endParaRPr lang="pl-PL" sz="2800" b="1" kern="0" dirty="0">
              <a:latin typeface="Calibri" panose="020F0502020204030204" pitchFamily="34" charset="0"/>
            </a:endParaRPr>
          </a:p>
          <a:p>
            <a:pPr defTabSz="410766" hangingPunct="0"/>
            <a:r>
              <a:rPr lang="pl-PL" sz="20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Warszawa, dnia 29 listopada 2020 r.</a:t>
            </a:r>
          </a:p>
        </p:txBody>
      </p:sp>
      <p:cxnSp>
        <p:nvCxnSpPr>
          <p:cNvPr id="6" name="Łącznik prosty 5"/>
          <p:cNvCxnSpPr/>
          <p:nvPr/>
        </p:nvCxnSpPr>
        <p:spPr>
          <a:xfrm>
            <a:off x="1207144" y="2210893"/>
            <a:ext cx="9603443" cy="0"/>
          </a:xfrm>
          <a:prstGeom prst="line">
            <a:avLst/>
          </a:prstGeom>
          <a:noFill/>
          <a:ln w="254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pic>
        <p:nvPicPr>
          <p:cNvPr id="7" name="Obraz 6"/>
          <p:cNvPicPr>
            <a:picLocks noChangeAspect="1"/>
          </p:cNvPicPr>
          <p:nvPr/>
        </p:nvPicPr>
        <p:blipFill rotWithShape="1">
          <a:blip r:embed="rId2" cstate="print">
            <a:extLst>
              <a:ext uri="{28A0092B-C50C-407E-A947-70E740481C1C}">
                <a14:useLocalDpi xmlns:a14="http://schemas.microsoft.com/office/drawing/2010/main" xmlns="" val="0"/>
              </a:ext>
            </a:extLst>
          </a:blip>
          <a:srcRect b="6040"/>
          <a:stretch/>
        </p:blipFill>
        <p:spPr>
          <a:xfrm>
            <a:off x="4062105" y="119985"/>
            <a:ext cx="3893523" cy="1842056"/>
          </a:xfrm>
          <a:prstGeom prst="rect">
            <a:avLst/>
          </a:prstGeom>
        </p:spPr>
      </p:pic>
    </p:spTree>
    <p:extLst>
      <p:ext uri="{BB962C8B-B14F-4D97-AF65-F5344CB8AC3E}">
        <p14:creationId xmlns:p14="http://schemas.microsoft.com/office/powerpoint/2010/main" xmlns="" val="1289918496"/>
      </p:ext>
    </p:extLst>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hape 123"/>
          <p:cNvSpPr/>
          <p:nvPr/>
        </p:nvSpPr>
        <p:spPr>
          <a:xfrm>
            <a:off x="856271" y="483352"/>
            <a:ext cx="10262833" cy="503023"/>
          </a:xfrm>
          <a:prstGeom prst="rect">
            <a:avLst/>
          </a:prstGeom>
          <a:ln w="12700">
            <a:miter lim="400000"/>
          </a:ln>
          <a:extLst>
            <a:ext uri="{C572A759-6A51-4108-AA02-DFA0A04FC94B}">
              <ma14:wrappingTextBoxFlag xmlns="" xmlns:ma14="http://schemas.microsoft.com/office/mac/drawingml/2011/main" val="1"/>
            </a:ext>
          </a:extLst>
        </p:spPr>
        <p:txBody>
          <a:bodyPr wrap="square" lIns="35719" tIns="35719" rIns="35719" bIns="35719" anchor="ctr">
            <a:spAutoFit/>
          </a:bodyPr>
          <a:lstStyle>
            <a:lvl1pPr algn="l">
              <a:defRPr>
                <a:solidFill>
                  <a:srgbClr val="53585F"/>
                </a:solidFill>
                <a:latin typeface="Times New Roman"/>
                <a:ea typeface="Times New Roman"/>
                <a:cs typeface="Times New Roman"/>
                <a:sym typeface="Times New Roman"/>
              </a:defRPr>
            </a:lvl1pPr>
          </a:lstStyle>
          <a:p>
            <a:pPr algn="ctr" defTabSz="410766" hangingPunct="0"/>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Jazda</a:t>
            </a:r>
            <a:r>
              <a:rPr lang="pl-PL" sz="2800" kern="0" dirty="0" smtClean="0">
                <a:solidFill>
                  <a:srgbClr val="0365C0">
                    <a:lumMod val="60000"/>
                    <a:lumOff val="40000"/>
                  </a:srgb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bez</a:t>
            </a:r>
            <a:r>
              <a:rPr lang="pl-PL" sz="2800" kern="0" dirty="0" smtClean="0">
                <a:solidFill>
                  <a:srgbClr val="0365C0">
                    <a:lumMod val="60000"/>
                    <a:lumOff val="40000"/>
                  </a:srgb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prawa</a:t>
            </a:r>
            <a:r>
              <a:rPr lang="pl-PL" sz="2800" kern="0" dirty="0" smtClean="0">
                <a:solidFill>
                  <a:srgbClr val="0365C0">
                    <a:lumMod val="60000"/>
                    <a:lumOff val="40000"/>
                  </a:srgb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jazdy</a:t>
            </a:r>
            <a:r>
              <a:rPr lang="pl-PL" sz="2800" kern="0" dirty="0" smtClean="0">
                <a:solidFill>
                  <a:srgbClr val="0365C0">
                    <a:lumMod val="60000"/>
                    <a:lumOff val="40000"/>
                  </a:srgb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a:t>
            </a:r>
            <a:r>
              <a:rPr lang="pl-PL" sz="2800" kern="0" dirty="0" smtClean="0">
                <a:solidFill>
                  <a:srgbClr val="0365C0">
                    <a:lumMod val="60000"/>
                    <a:lumOff val="40000"/>
                  </a:srgbClr>
                </a:solidFill>
                <a:effectLst>
                  <a:outerShdw blurRad="38100" dist="38100" dir="2700000" algn="tl">
                    <a:srgbClr val="000000">
                      <a:alpha val="43137"/>
                    </a:srgbClr>
                  </a:outerShdw>
                </a:effectLst>
                <a:latin typeface="Calibri" panose="020F0502020204030204" pitchFamily="34" charset="0"/>
              </a:rPr>
              <a:t> </a:t>
            </a:r>
            <a:r>
              <a:rPr lang="pl-PL" sz="2800" b="1" dirty="0" smtClean="0">
                <a:solidFill>
                  <a:srgbClr val="5D6672"/>
                </a:solidFill>
              </a:rPr>
              <a:t>zatrzymanie prawa </a:t>
            </a:r>
            <a:r>
              <a:rPr lang="pl-PL" sz="2800" b="1" dirty="0">
                <a:solidFill>
                  <a:srgbClr val="5D6672"/>
                </a:solidFill>
              </a:rPr>
              <a:t>jazdy</a:t>
            </a:r>
          </a:p>
        </p:txBody>
      </p:sp>
      <p:cxnSp>
        <p:nvCxnSpPr>
          <p:cNvPr id="7" name="Łącznik prosty 6"/>
          <p:cNvCxnSpPr/>
          <p:nvPr/>
        </p:nvCxnSpPr>
        <p:spPr>
          <a:xfrm>
            <a:off x="856271" y="1515240"/>
            <a:ext cx="9603443" cy="0"/>
          </a:xfrm>
          <a:prstGeom prst="line">
            <a:avLst/>
          </a:prstGeom>
          <a:noFill/>
          <a:ln w="254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sp>
        <p:nvSpPr>
          <p:cNvPr id="2" name="Prostokąt 1"/>
          <p:cNvSpPr/>
          <p:nvPr/>
        </p:nvSpPr>
        <p:spPr>
          <a:xfrm>
            <a:off x="2043932" y="1515240"/>
            <a:ext cx="9265751" cy="4662815"/>
          </a:xfrm>
          <a:prstGeom prst="rect">
            <a:avLst/>
          </a:prstGeom>
        </p:spPr>
        <p:txBody>
          <a:bodyPr wrap="square">
            <a:spAutoFit/>
          </a:bodyPr>
          <a:lstStyle/>
          <a:p>
            <a:endParaRPr lang="pl-PL" sz="2400" b="1" dirty="0" smtClean="0">
              <a:solidFill>
                <a:srgbClr val="5D6672"/>
              </a:solidFill>
              <a:latin typeface="Arial" panose="020B0604020202020204"/>
            </a:endParaRPr>
          </a:p>
          <a:p>
            <a:r>
              <a:rPr lang="pl-PL" sz="2400" b="1" dirty="0">
                <a:solidFill>
                  <a:schemeClr val="bg2">
                    <a:lumMod val="50000"/>
                  </a:schemeClr>
                </a:solidFill>
                <a:effectLst>
                  <a:outerShdw blurRad="50800" dist="38100" dir="8100000" algn="tr" rotWithShape="0">
                    <a:prstClr val="black">
                      <a:alpha val="40000"/>
                    </a:prstClr>
                  </a:outerShdw>
                </a:effectLst>
                <a:latin typeface="+mj-lt"/>
              </a:rPr>
              <a:t>Co mam zrobić jeśli Policja zatrzymała moje prawo jazdy?</a:t>
            </a:r>
          </a:p>
          <a:p>
            <a:endParaRPr lang="pl-PL" sz="2400" b="1" dirty="0">
              <a:solidFill>
                <a:srgbClr val="5D6672"/>
              </a:solidFill>
              <a:latin typeface="Arial" panose="020B0604020202020204"/>
            </a:endParaRPr>
          </a:p>
          <a:p>
            <a:pPr marL="285750" indent="-285750">
              <a:buFont typeface="Wingdings" panose="05000000000000000000" pitchFamily="2" charset="2"/>
              <a:buChar char="ü"/>
            </a:pPr>
            <a:r>
              <a:rPr lang="pl-PL" dirty="0">
                <a:solidFill>
                  <a:srgbClr val="5D6672"/>
                </a:solidFill>
                <a:latin typeface="Arial" panose="020B0604020202020204"/>
              </a:rPr>
              <a:t>od 5 grudnia, zamiast zabierać dokument organ kontroli prześle informację o zatrzymaniu prawa jazdy do centralnej ewidencji kierowców i wystawi Ci pokwitowanie – jeśli zezwolono na dalszą jazdę musisz mieć pokwitowanie przy sobie na wypadek następnej kontroli</a:t>
            </a:r>
            <a:r>
              <a:rPr lang="pl-PL" dirty="0" smtClean="0">
                <a:solidFill>
                  <a:srgbClr val="5D6672"/>
                </a:solidFill>
                <a:latin typeface="Arial" panose="020B0604020202020204"/>
              </a:rPr>
              <a:t>;</a:t>
            </a:r>
          </a:p>
          <a:p>
            <a:pPr marL="285750" indent="-285750">
              <a:buFont typeface="Wingdings" panose="05000000000000000000" pitchFamily="2" charset="2"/>
              <a:buChar char="ü"/>
            </a:pPr>
            <a:endParaRPr lang="pl-PL" dirty="0">
              <a:solidFill>
                <a:srgbClr val="5D6672"/>
              </a:solidFill>
              <a:latin typeface="Arial" panose="020B0604020202020204"/>
            </a:endParaRPr>
          </a:p>
          <a:p>
            <a:pPr marL="285750" indent="-285750">
              <a:buFont typeface="Wingdings" panose="05000000000000000000" pitchFamily="2" charset="2"/>
              <a:buChar char="ü"/>
            </a:pPr>
            <a:r>
              <a:rPr lang="pl-PL" dirty="0">
                <a:solidFill>
                  <a:srgbClr val="5D6672"/>
                </a:solidFill>
                <a:latin typeface="Arial" panose="020B0604020202020204"/>
              </a:rPr>
              <a:t>jeśli prawo jazdy zostało zatrzymane a termin, do którego zezwolono na dalszą jazdę, wskazany w pokwitowaniu minął, nie możesz już siadać za kierownicę – do kiedy? Do momentu zwrotu prawa jazdy </a:t>
            </a:r>
          </a:p>
          <a:p>
            <a:pPr marL="285750" indent="-285750">
              <a:lnSpc>
                <a:spcPct val="150000"/>
              </a:lnSpc>
              <a:buFont typeface="Arial" panose="020B0604020202020204" pitchFamily="34" charset="0"/>
              <a:buChar char="•"/>
            </a:pPr>
            <a:endParaRPr lang="pl-PL" dirty="0">
              <a:solidFill>
                <a:srgbClr val="5D6672"/>
              </a:solidFill>
              <a:latin typeface="Arial" panose="020B0604020202020204"/>
            </a:endParaRPr>
          </a:p>
          <a:p>
            <a:pPr>
              <a:lnSpc>
                <a:spcPct val="150000"/>
              </a:lnSpc>
            </a:pPr>
            <a:endParaRPr lang="pl-PL" dirty="0" smtClean="0">
              <a:solidFill>
                <a:srgbClr val="DCDEE0">
                  <a:lumMod val="10000"/>
                </a:srgbClr>
              </a:solidFill>
              <a:latin typeface="Arial" panose="020B0604020202020204"/>
            </a:endParaRPr>
          </a:p>
          <a:p>
            <a:pPr>
              <a:lnSpc>
                <a:spcPct val="150000"/>
              </a:lnSpc>
            </a:pPr>
            <a:endParaRPr lang="pl-PL" dirty="0">
              <a:solidFill>
                <a:srgbClr val="DCDEE0">
                  <a:lumMod val="10000"/>
                </a:srgbClr>
              </a:solidFill>
              <a:latin typeface="Arial" panose="020B0604020202020204"/>
            </a:endParaRPr>
          </a:p>
        </p:txBody>
      </p:sp>
      <p:pic>
        <p:nvPicPr>
          <p:cNvPr id="8" name="Obraz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55013" y="190769"/>
            <a:ext cx="1088189" cy="1088189"/>
          </a:xfrm>
          <a:prstGeom prst="rect">
            <a:avLst/>
          </a:prstGeom>
        </p:spPr>
      </p:pic>
      <p:sp>
        <p:nvSpPr>
          <p:cNvPr id="9" name="Prostokąt 8"/>
          <p:cNvSpPr/>
          <p:nvPr/>
        </p:nvSpPr>
        <p:spPr>
          <a:xfrm>
            <a:off x="442471" y="1592379"/>
            <a:ext cx="1601462" cy="3477875"/>
          </a:xfrm>
          <a:prstGeom prst="rect">
            <a:avLst/>
          </a:prstGeom>
          <a:noFill/>
        </p:spPr>
        <p:txBody>
          <a:bodyPr wrap="square" lIns="91440" tIns="45720" rIns="91440" bIns="45720">
            <a:spAutoFit/>
          </a:bodyPr>
          <a:lstStyle/>
          <a:p>
            <a:pPr algn="ctr"/>
            <a:r>
              <a:rPr lang="pl-PL" sz="22000" dirty="0" smtClean="0">
                <a:ln w="0"/>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0" scaled="1"/>
                  <a:tileRect/>
                </a:gradFill>
                <a:latin typeface="Arial" panose="020B0604020202020204"/>
              </a:rPr>
              <a:t>ǃ</a:t>
            </a:r>
            <a:endParaRPr lang="pl-PL" sz="22000" dirty="0">
              <a:ln w="0"/>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0" scaled="1"/>
                <a:tileRect/>
              </a:gradFill>
            </a:endParaRPr>
          </a:p>
        </p:txBody>
      </p:sp>
    </p:spTree>
    <p:extLst>
      <p:ext uri="{BB962C8B-B14F-4D97-AF65-F5344CB8AC3E}">
        <p14:creationId xmlns:p14="http://schemas.microsoft.com/office/powerpoint/2010/main" xmlns="" val="3461032833"/>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hape 123"/>
          <p:cNvSpPr/>
          <p:nvPr/>
        </p:nvSpPr>
        <p:spPr>
          <a:xfrm>
            <a:off x="1327588" y="442301"/>
            <a:ext cx="10262833" cy="503023"/>
          </a:xfrm>
          <a:prstGeom prst="rect">
            <a:avLst/>
          </a:prstGeom>
          <a:ln w="12700">
            <a:miter lim="400000"/>
          </a:ln>
          <a:extLst>
            <a:ext uri="{C572A759-6A51-4108-AA02-DFA0A04FC94B}">
              <ma14:wrappingTextBoxFlag xmlns="" xmlns:ma14="http://schemas.microsoft.com/office/mac/drawingml/2011/main" val="1"/>
            </a:ext>
          </a:extLst>
        </p:spPr>
        <p:txBody>
          <a:bodyPr wrap="square" lIns="35719" tIns="35719" rIns="35719" bIns="35719" anchor="ctr">
            <a:spAutoFit/>
          </a:bodyPr>
          <a:lstStyle>
            <a:lvl1pPr algn="l">
              <a:defRPr>
                <a:solidFill>
                  <a:srgbClr val="53585F"/>
                </a:solidFill>
                <a:latin typeface="Times New Roman"/>
                <a:ea typeface="Times New Roman"/>
                <a:cs typeface="Times New Roman"/>
                <a:sym typeface="Times New Roman"/>
              </a:defRPr>
            </a:lvl1pPr>
          </a:lstStyle>
          <a:p>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bez</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prawa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jazdy - </a:t>
            </a:r>
            <a:r>
              <a:rPr lang="pl-PL" sz="2800" b="1" dirty="0" smtClean="0">
                <a:solidFill>
                  <a:srgbClr val="5D6672"/>
                </a:solidFill>
              </a:rPr>
              <a:t>Zwrot </a:t>
            </a:r>
            <a:r>
              <a:rPr lang="pl-PL" sz="2800" b="1" dirty="0">
                <a:solidFill>
                  <a:srgbClr val="5D6672"/>
                </a:solidFill>
              </a:rPr>
              <a:t>zatrzymanego </a:t>
            </a:r>
            <a:r>
              <a:rPr lang="pl-PL" sz="2800" b="1" dirty="0" smtClean="0">
                <a:solidFill>
                  <a:srgbClr val="5D6672"/>
                </a:solidFill>
              </a:rPr>
              <a:t>dokumentu</a:t>
            </a:r>
            <a:endParaRPr lang="pl-PL" sz="2800" b="1" dirty="0">
              <a:solidFill>
                <a:srgbClr val="5D6672"/>
              </a:solidFill>
            </a:endParaRPr>
          </a:p>
        </p:txBody>
      </p:sp>
      <p:cxnSp>
        <p:nvCxnSpPr>
          <p:cNvPr id="7" name="Łącznik prosty 6"/>
          <p:cNvCxnSpPr/>
          <p:nvPr/>
        </p:nvCxnSpPr>
        <p:spPr>
          <a:xfrm>
            <a:off x="856271" y="1278958"/>
            <a:ext cx="9603443" cy="0"/>
          </a:xfrm>
          <a:prstGeom prst="line">
            <a:avLst/>
          </a:prstGeom>
          <a:noFill/>
          <a:ln w="254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pic>
        <p:nvPicPr>
          <p:cNvPr id="8" name="Obraz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55013" y="190769"/>
            <a:ext cx="1088189" cy="1088189"/>
          </a:xfrm>
          <a:prstGeom prst="rect">
            <a:avLst/>
          </a:prstGeom>
        </p:spPr>
      </p:pic>
      <p:graphicFrame>
        <p:nvGraphicFramePr>
          <p:cNvPr id="4" name="Diagram 3"/>
          <p:cNvGraphicFramePr/>
          <p:nvPr>
            <p:extLst>
              <p:ext uri="{D42A27DB-BD31-4B8C-83A1-F6EECF244321}">
                <p14:modId xmlns:p14="http://schemas.microsoft.com/office/powerpoint/2010/main" xmlns="" val="4056155344"/>
              </p:ext>
            </p:extLst>
          </p:nvPr>
        </p:nvGraphicFramePr>
        <p:xfrm>
          <a:off x="155013" y="1854534"/>
          <a:ext cx="11848492" cy="97827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4" name="Prostokąt 13"/>
          <p:cNvSpPr/>
          <p:nvPr/>
        </p:nvSpPr>
        <p:spPr>
          <a:xfrm>
            <a:off x="266092" y="5530645"/>
            <a:ext cx="11887200" cy="1892826"/>
          </a:xfrm>
          <a:prstGeom prst="rect">
            <a:avLst/>
          </a:prstGeom>
        </p:spPr>
        <p:txBody>
          <a:bodyPr wrap="square">
            <a:spAutoFit/>
          </a:bodyPr>
          <a:lstStyle/>
          <a:p>
            <a:pPr marL="285750" indent="-285750">
              <a:lnSpc>
                <a:spcPct val="150000"/>
              </a:lnSpc>
              <a:buFont typeface="Arial" panose="020B0604020202020204" pitchFamily="34" charset="0"/>
              <a:buChar char="•"/>
            </a:pPr>
            <a:endParaRPr lang="pl-PL" dirty="0" smtClean="0">
              <a:solidFill>
                <a:srgbClr val="5D6672"/>
              </a:solidFill>
              <a:effectLst>
                <a:outerShdw blurRad="38100" dist="38100" dir="2700000" algn="tl">
                  <a:srgbClr val="000000">
                    <a:alpha val="43137"/>
                  </a:srgbClr>
                </a:outerShdw>
              </a:effectLst>
              <a:latin typeface="+mj-lt"/>
            </a:endParaRPr>
          </a:p>
          <a:p>
            <a:pPr marL="285750" indent="-285750">
              <a:buFont typeface="Wingdings" panose="05000000000000000000" pitchFamily="2" charset="2"/>
              <a:buChar char="ü"/>
            </a:pPr>
            <a:r>
              <a:rPr lang="pl-PL" dirty="0" smtClean="0">
                <a:solidFill>
                  <a:srgbClr val="5D6672"/>
                </a:solidFill>
                <a:latin typeface="+mj-lt"/>
              </a:rPr>
              <a:t>Możesz </a:t>
            </a:r>
            <a:r>
              <a:rPr lang="pl-PL" dirty="0">
                <a:solidFill>
                  <a:srgbClr val="5D6672"/>
                </a:solidFill>
                <a:latin typeface="+mj-lt"/>
              </a:rPr>
              <a:t>sprawdzić status swojego dokumentu w usłudze „Sprawdź uprawnienia kierowcy”. Jeśli dokument jest zatrzymany w usłudze zobaczysz taką informację</a:t>
            </a:r>
            <a:r>
              <a:rPr lang="pl-PL" dirty="0" smtClean="0">
                <a:solidFill>
                  <a:srgbClr val="5D6672"/>
                </a:solidFill>
                <a:latin typeface="+mj-lt"/>
              </a:rPr>
              <a:t>.</a:t>
            </a:r>
            <a:endParaRPr lang="pl-PL" dirty="0">
              <a:solidFill>
                <a:srgbClr val="5D6672"/>
              </a:solidFill>
              <a:latin typeface="+mj-lt"/>
            </a:endParaRPr>
          </a:p>
          <a:p>
            <a:pPr marL="285750" indent="-285750">
              <a:lnSpc>
                <a:spcPct val="150000"/>
              </a:lnSpc>
              <a:buFont typeface="Wingdings" panose="05000000000000000000" pitchFamily="2" charset="2"/>
              <a:buChar char="ü"/>
            </a:pPr>
            <a:endParaRPr lang="pl-PL" dirty="0">
              <a:solidFill>
                <a:srgbClr val="5D6672"/>
              </a:solidFill>
              <a:latin typeface="+mj-lt"/>
            </a:endParaRPr>
          </a:p>
          <a:p>
            <a:pPr marL="285750" indent="-285750">
              <a:lnSpc>
                <a:spcPct val="150000"/>
              </a:lnSpc>
              <a:buFont typeface="Wingdings" panose="05000000000000000000" pitchFamily="2" charset="2"/>
              <a:buChar char="ü"/>
            </a:pPr>
            <a:endParaRPr lang="pl-PL" dirty="0">
              <a:solidFill>
                <a:srgbClr val="5D6672"/>
              </a:solidFill>
              <a:latin typeface="+mj-lt"/>
            </a:endParaRPr>
          </a:p>
        </p:txBody>
      </p:sp>
      <p:graphicFrame>
        <p:nvGraphicFramePr>
          <p:cNvPr id="15" name="Diagram 14"/>
          <p:cNvGraphicFramePr/>
          <p:nvPr>
            <p:extLst>
              <p:ext uri="{D42A27DB-BD31-4B8C-83A1-F6EECF244321}">
                <p14:modId xmlns:p14="http://schemas.microsoft.com/office/powerpoint/2010/main" xmlns="" val="4266338080"/>
              </p:ext>
            </p:extLst>
          </p:nvPr>
        </p:nvGraphicFramePr>
        <p:xfrm>
          <a:off x="155013" y="2998515"/>
          <a:ext cx="11848492" cy="1368947"/>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graphicFrame>
        <p:nvGraphicFramePr>
          <p:cNvPr id="16" name="Diagram 15"/>
          <p:cNvGraphicFramePr/>
          <p:nvPr>
            <p:extLst>
              <p:ext uri="{D42A27DB-BD31-4B8C-83A1-F6EECF244321}">
                <p14:modId xmlns:p14="http://schemas.microsoft.com/office/powerpoint/2010/main" xmlns="" val="4176227903"/>
              </p:ext>
            </p:extLst>
          </p:nvPr>
        </p:nvGraphicFramePr>
        <p:xfrm>
          <a:off x="155013" y="4552368"/>
          <a:ext cx="11848492" cy="978277"/>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Tree>
    <p:extLst>
      <p:ext uri="{BB962C8B-B14F-4D97-AF65-F5344CB8AC3E}">
        <p14:creationId xmlns:p14="http://schemas.microsoft.com/office/powerpoint/2010/main" xmlns="" val="158848426"/>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6" name="Shape 123"/>
          <p:cNvSpPr/>
          <p:nvPr/>
        </p:nvSpPr>
        <p:spPr>
          <a:xfrm>
            <a:off x="856271" y="483352"/>
            <a:ext cx="9603443" cy="503023"/>
          </a:xfrm>
          <a:prstGeom prst="rect">
            <a:avLst/>
          </a:prstGeom>
          <a:ln w="12700">
            <a:miter lim="400000"/>
          </a:ln>
          <a:extLst>
            <a:ext uri="{C572A759-6A51-4108-AA02-DFA0A04FC94B}">
              <ma14:wrappingTextBoxFlag xmlns="" xmlns:ma14="http://schemas.microsoft.com/office/mac/drawingml/2011/main" val="1"/>
            </a:ext>
          </a:extLst>
        </p:spPr>
        <p:txBody>
          <a:bodyPr wrap="square" lIns="35719" tIns="35719" rIns="35719" bIns="35719" anchor="ctr">
            <a:spAutoFit/>
          </a:bodyPr>
          <a:lstStyle>
            <a:lvl1pPr algn="l">
              <a:defRPr>
                <a:solidFill>
                  <a:srgbClr val="53585F"/>
                </a:solidFill>
                <a:latin typeface="Times New Roman"/>
                <a:ea typeface="Times New Roman"/>
                <a:cs typeface="Times New Roman"/>
                <a:sym typeface="Times New Roman"/>
              </a:defRPr>
            </a:lvl1pPr>
          </a:lstStyle>
          <a:p>
            <a:pPr algn="ctr" defTabSz="410766" hangingPunct="0"/>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Jazda</a:t>
            </a:r>
            <a:r>
              <a:rPr lang="pl-PL" sz="2800" kern="0" dirty="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bez</a:t>
            </a:r>
            <a:r>
              <a:rPr lang="pl-PL" sz="2800" kern="0" dirty="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prawa</a:t>
            </a:r>
            <a:r>
              <a:rPr lang="pl-PL" sz="2800" kern="0" dirty="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smtClean="0">
                <a:solidFill>
                  <a:schemeClr val="bg2">
                    <a:lumMod val="50000"/>
                  </a:schemeClr>
                </a:solidFill>
                <a:effectLst>
                  <a:outerShdw blurRad="50800" dist="38100" dir="8100000" algn="tr" rotWithShape="0">
                    <a:prstClr val="black">
                      <a:alpha val="40000"/>
                    </a:prstClr>
                  </a:outerShdw>
                </a:effectLst>
                <a:latin typeface="+mj-lt"/>
                <a:ea typeface="+mn-ea"/>
                <a:cs typeface="+mn-cs"/>
              </a:rPr>
              <a:t>jazdy - </a:t>
            </a:r>
            <a:r>
              <a:rPr lang="pl-PL" sz="2800" b="1" dirty="0" smtClean="0">
                <a:solidFill>
                  <a:schemeClr val="bg2">
                    <a:lumMod val="50000"/>
                  </a:schemeClr>
                </a:solidFill>
                <a:latin typeface="+mn-lt"/>
                <a:ea typeface="+mn-ea"/>
                <a:cs typeface="+mn-cs"/>
              </a:rPr>
              <a:t>pytania</a:t>
            </a:r>
            <a:endParaRPr lang="pl-PL" sz="2800" kern="0" dirty="0">
              <a:solidFill>
                <a:schemeClr val="accent1">
                  <a:lumMod val="60000"/>
                  <a:lumOff val="40000"/>
                </a:schemeClr>
              </a:solidFill>
              <a:latin typeface="+mn-lt"/>
            </a:endParaRPr>
          </a:p>
        </p:txBody>
      </p:sp>
      <p:cxnSp>
        <p:nvCxnSpPr>
          <p:cNvPr id="7" name="Łącznik prosty 6"/>
          <p:cNvCxnSpPr/>
          <p:nvPr/>
        </p:nvCxnSpPr>
        <p:spPr>
          <a:xfrm>
            <a:off x="1662387" y="1278958"/>
            <a:ext cx="9603443" cy="0"/>
          </a:xfrm>
          <a:prstGeom prst="line">
            <a:avLst/>
          </a:prstGeom>
          <a:noFill/>
          <a:ln w="254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pic>
        <p:nvPicPr>
          <p:cNvPr id="8" name="Obraz 7"/>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55013" y="190769"/>
            <a:ext cx="1088189" cy="1088189"/>
          </a:xfrm>
          <a:prstGeom prst="rect">
            <a:avLst/>
          </a:prstGeom>
        </p:spPr>
      </p:pic>
      <p:graphicFrame>
        <p:nvGraphicFramePr>
          <p:cNvPr id="9" name="Diagram 8"/>
          <p:cNvGraphicFramePr/>
          <p:nvPr>
            <p:extLst>
              <p:ext uri="{D42A27DB-BD31-4B8C-83A1-F6EECF244321}">
                <p14:modId xmlns:p14="http://schemas.microsoft.com/office/powerpoint/2010/main" xmlns="" val="3323660038"/>
              </p:ext>
            </p:extLst>
          </p:nvPr>
        </p:nvGraphicFramePr>
        <p:xfrm>
          <a:off x="255924" y="1828662"/>
          <a:ext cx="11848492" cy="136894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aphicFrame>
        <p:nvGraphicFramePr>
          <p:cNvPr id="10" name="Diagram 9"/>
          <p:cNvGraphicFramePr/>
          <p:nvPr>
            <p:extLst>
              <p:ext uri="{D42A27DB-BD31-4B8C-83A1-F6EECF244321}">
                <p14:modId xmlns:p14="http://schemas.microsoft.com/office/powerpoint/2010/main" xmlns="" val="2634352372"/>
              </p:ext>
            </p:extLst>
          </p:nvPr>
        </p:nvGraphicFramePr>
        <p:xfrm>
          <a:off x="255924" y="3415610"/>
          <a:ext cx="11848492" cy="1368947"/>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graphicFrame>
        <p:nvGraphicFramePr>
          <p:cNvPr id="11" name="Diagram 10"/>
          <p:cNvGraphicFramePr/>
          <p:nvPr>
            <p:extLst>
              <p:ext uri="{D42A27DB-BD31-4B8C-83A1-F6EECF244321}">
                <p14:modId xmlns:p14="http://schemas.microsoft.com/office/powerpoint/2010/main" xmlns="" val="1472574434"/>
              </p:ext>
            </p:extLst>
          </p:nvPr>
        </p:nvGraphicFramePr>
        <p:xfrm>
          <a:off x="255924" y="5121441"/>
          <a:ext cx="11848492" cy="1368947"/>
        </p:xfrm>
        <a:graphic>
          <a:graphicData uri="http://schemas.openxmlformats.org/drawingml/2006/diagram">
            <dgm:relIds xmlns:dgm="http://schemas.openxmlformats.org/drawingml/2006/diagram" xmlns:r="http://schemas.openxmlformats.org/officeDocument/2006/relationships" r:dm="rId15" r:lo="rId16" r:qs="rId17" r:cs="rId18"/>
          </a:graphicData>
        </a:graphic>
      </p:graphicFrame>
    </p:spTree>
    <p:extLst>
      <p:ext uri="{BB962C8B-B14F-4D97-AF65-F5344CB8AC3E}">
        <p14:creationId xmlns:p14="http://schemas.microsoft.com/office/powerpoint/2010/main" xmlns="" val="1274085093"/>
      </p:ext>
    </p:extLst>
  </p:cSld>
  <p:clrMapOvr>
    <a:overrideClrMapping bg1="dk1" tx1="lt1" bg2="dk2" tx2="lt2" accent1="accent1" accent2="accent2" accent3="accent3" accent4="accent4" accent5="accent5" accent6="accent6" hlink="hlink" folHlink="folHlink"/>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hape 123"/>
          <p:cNvSpPr/>
          <p:nvPr/>
        </p:nvSpPr>
        <p:spPr>
          <a:xfrm>
            <a:off x="856271" y="483352"/>
            <a:ext cx="9836113" cy="503023"/>
          </a:xfrm>
          <a:prstGeom prst="rect">
            <a:avLst/>
          </a:prstGeom>
          <a:ln w="12700">
            <a:miter lim="400000"/>
          </a:ln>
          <a:extLst>
            <a:ext uri="{C572A759-6A51-4108-AA02-DFA0A04FC94B}">
              <ma14:wrappingTextBoxFlag xmlns="" xmlns:ma14="http://schemas.microsoft.com/office/mac/drawingml/2011/main" val="1"/>
            </a:ext>
          </a:extLst>
        </p:spPr>
        <p:txBody>
          <a:bodyPr wrap="square" lIns="35719" tIns="35719" rIns="35719" bIns="35719" anchor="ctr">
            <a:spAutoFit/>
          </a:bodyPr>
          <a:lstStyle>
            <a:lvl1pPr algn="l">
              <a:defRPr>
                <a:solidFill>
                  <a:srgbClr val="53585F"/>
                </a:solidFill>
                <a:latin typeface="Times New Roman"/>
                <a:ea typeface="Times New Roman"/>
                <a:cs typeface="Times New Roman"/>
                <a:sym typeface="Times New Roman"/>
              </a:defRPr>
            </a:lvl1pPr>
          </a:lstStyle>
          <a:p>
            <a:pPr algn="ctr" defTabSz="410766" hangingPunct="0"/>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bez</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prawa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smtClean="0">
                <a:solidFill>
                  <a:schemeClr val="bg2">
                    <a:lumMod val="50000"/>
                  </a:schemeClr>
                </a:solidFill>
                <a:effectLst>
                  <a:outerShdw blurRad="50800" dist="38100" dir="8100000" algn="tr" rotWithShape="0">
                    <a:prstClr val="black">
                      <a:alpha val="40000"/>
                    </a:prstClr>
                  </a:outerShdw>
                </a:effectLst>
                <a:latin typeface="+mj-lt"/>
                <a:ea typeface="+mn-ea"/>
                <a:cs typeface="+mn-cs"/>
              </a:rPr>
              <a:t>jazdy – </a:t>
            </a:r>
            <a:r>
              <a:rPr lang="pl-PL" sz="2800" b="1" dirty="0" smtClean="0">
                <a:solidFill>
                  <a:schemeClr val="bg2">
                    <a:lumMod val="50000"/>
                  </a:schemeClr>
                </a:solidFill>
                <a:latin typeface="+mn-lt"/>
                <a:ea typeface="+mn-ea"/>
                <a:cs typeface="+mn-cs"/>
              </a:rPr>
              <a:t>co zrobić przy kolizji</a:t>
            </a:r>
            <a:r>
              <a:rPr lang="pl-PL" sz="2800" kern="0" dirty="0" smtClean="0">
                <a:solidFill>
                  <a:schemeClr val="accent1">
                    <a:lumMod val="60000"/>
                    <a:lumOff val="40000"/>
                  </a:schemeClr>
                </a:solidFill>
                <a:latin typeface="+mn-lt"/>
              </a:rPr>
              <a:t> </a:t>
            </a:r>
          </a:p>
        </p:txBody>
      </p:sp>
      <p:cxnSp>
        <p:nvCxnSpPr>
          <p:cNvPr id="7" name="Łącznik prosty 6"/>
          <p:cNvCxnSpPr/>
          <p:nvPr/>
        </p:nvCxnSpPr>
        <p:spPr>
          <a:xfrm>
            <a:off x="1433787" y="1278958"/>
            <a:ext cx="9603443" cy="0"/>
          </a:xfrm>
          <a:prstGeom prst="line">
            <a:avLst/>
          </a:prstGeom>
          <a:noFill/>
          <a:ln w="254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sp>
        <p:nvSpPr>
          <p:cNvPr id="2" name="Prostokąt 1"/>
          <p:cNvSpPr/>
          <p:nvPr/>
        </p:nvSpPr>
        <p:spPr>
          <a:xfrm>
            <a:off x="2596997" y="1828662"/>
            <a:ext cx="7862717" cy="3554819"/>
          </a:xfrm>
          <a:prstGeom prst="rect">
            <a:avLst/>
          </a:prstGeom>
        </p:spPr>
        <p:txBody>
          <a:bodyPr wrap="square">
            <a:spAutoFit/>
          </a:bodyPr>
          <a:lstStyle/>
          <a:p>
            <a:pPr>
              <a:lnSpc>
                <a:spcPct val="150000"/>
              </a:lnSpc>
            </a:pPr>
            <a:endParaRPr lang="pl-PL" dirty="0" smtClean="0">
              <a:solidFill>
                <a:srgbClr val="5D6672"/>
              </a:solidFill>
              <a:effectLst>
                <a:outerShdw blurRad="38100" dist="38100" dir="2700000" algn="tl">
                  <a:srgbClr val="000000">
                    <a:alpha val="43137"/>
                  </a:srgbClr>
                </a:outerShdw>
              </a:effectLst>
              <a:latin typeface="+mj-lt"/>
            </a:endParaRPr>
          </a:p>
          <a:p>
            <a:r>
              <a:rPr lang="pl-PL" sz="2400" b="1" dirty="0" smtClean="0">
                <a:solidFill>
                  <a:srgbClr val="5D6672"/>
                </a:solidFill>
                <a:latin typeface="+mj-lt"/>
              </a:rPr>
              <a:t>Miałem </a:t>
            </a:r>
            <a:r>
              <a:rPr lang="pl-PL" sz="2400" b="1" dirty="0">
                <a:solidFill>
                  <a:srgbClr val="5D6672"/>
                </a:solidFill>
                <a:latin typeface="+mj-lt"/>
              </a:rPr>
              <a:t>stłuczkę – jak spisać oświadczenie bez prawa jazdy</a:t>
            </a:r>
            <a:r>
              <a:rPr lang="pl-PL" sz="2400" b="1" dirty="0" smtClean="0">
                <a:solidFill>
                  <a:srgbClr val="5D6672"/>
                </a:solidFill>
                <a:latin typeface="+mj-lt"/>
              </a:rPr>
              <a:t>?</a:t>
            </a:r>
          </a:p>
          <a:p>
            <a:endParaRPr lang="pl-PL" sz="2400" b="1" dirty="0">
              <a:solidFill>
                <a:srgbClr val="5D6672"/>
              </a:solidFill>
              <a:latin typeface="+mj-lt"/>
            </a:endParaRPr>
          </a:p>
          <a:p>
            <a:pPr marL="285750" lvl="0" indent="-285750">
              <a:buFont typeface="Wingdings" panose="05000000000000000000" pitchFamily="2" charset="2"/>
              <a:buChar char="Ø"/>
            </a:pPr>
            <a:r>
              <a:rPr lang="pl-PL" dirty="0">
                <a:solidFill>
                  <a:srgbClr val="5D6672"/>
                </a:solidFill>
                <a:latin typeface="Arial" panose="020B0604020202020204"/>
              </a:rPr>
              <a:t>zapytaj uczestników kolizji o ich dokumenty i spisz oświadczenie</a:t>
            </a:r>
            <a:r>
              <a:rPr lang="pl-PL" dirty="0" smtClean="0">
                <a:solidFill>
                  <a:srgbClr val="5D6672"/>
                </a:solidFill>
                <a:latin typeface="Arial" panose="020B0604020202020204"/>
              </a:rPr>
              <a:t>,</a:t>
            </a:r>
          </a:p>
          <a:p>
            <a:pPr marL="285750" lvl="0" indent="-285750">
              <a:buFont typeface="Wingdings" panose="05000000000000000000" pitchFamily="2" charset="2"/>
              <a:buChar char="Ø"/>
            </a:pPr>
            <a:endParaRPr lang="pl-PL" dirty="0" smtClean="0">
              <a:solidFill>
                <a:srgbClr val="5D6672"/>
              </a:solidFill>
              <a:latin typeface="Arial" panose="020B0604020202020204"/>
            </a:endParaRPr>
          </a:p>
          <a:p>
            <a:pPr marL="285750" lvl="0" indent="-285750">
              <a:buFont typeface="Wingdings" panose="05000000000000000000" pitchFamily="2" charset="2"/>
              <a:buChar char="Ø"/>
            </a:pPr>
            <a:r>
              <a:rPr lang="pl-PL" dirty="0" smtClean="0">
                <a:solidFill>
                  <a:srgbClr val="5D6672"/>
                </a:solidFill>
                <a:latin typeface="Arial" panose="020B0604020202020204"/>
              </a:rPr>
              <a:t>jeśli </a:t>
            </a:r>
            <a:r>
              <a:rPr lang="pl-PL" dirty="0">
                <a:solidFill>
                  <a:srgbClr val="5D6672"/>
                </a:solidFill>
                <a:latin typeface="Arial" panose="020B0604020202020204"/>
              </a:rPr>
              <a:t>masz </a:t>
            </a:r>
            <a:r>
              <a:rPr lang="pl-PL" dirty="0" err="1">
                <a:solidFill>
                  <a:srgbClr val="5D6672"/>
                </a:solidFill>
                <a:latin typeface="Arial" panose="020B0604020202020204"/>
              </a:rPr>
              <a:t>mPrawoJazdy</a:t>
            </a:r>
            <a:r>
              <a:rPr lang="pl-PL" dirty="0">
                <a:solidFill>
                  <a:srgbClr val="5D6672"/>
                </a:solidFill>
                <a:latin typeface="Arial" panose="020B0604020202020204"/>
              </a:rPr>
              <a:t> i </a:t>
            </a:r>
            <a:r>
              <a:rPr lang="pl-PL" dirty="0" err="1">
                <a:solidFill>
                  <a:srgbClr val="5D6672"/>
                </a:solidFill>
                <a:latin typeface="Arial" panose="020B0604020202020204"/>
              </a:rPr>
              <a:t>mPojazd</a:t>
            </a:r>
            <a:r>
              <a:rPr lang="pl-PL" dirty="0">
                <a:solidFill>
                  <a:srgbClr val="5D6672"/>
                </a:solidFill>
                <a:latin typeface="Arial" panose="020B0604020202020204"/>
              </a:rPr>
              <a:t> w aplikacji </a:t>
            </a:r>
            <a:r>
              <a:rPr lang="pl-PL" dirty="0" err="1">
                <a:solidFill>
                  <a:srgbClr val="5D6672"/>
                </a:solidFill>
                <a:latin typeface="Arial" panose="020B0604020202020204"/>
              </a:rPr>
              <a:t>mObywatel</a:t>
            </a:r>
            <a:r>
              <a:rPr lang="pl-PL" dirty="0">
                <a:solidFill>
                  <a:srgbClr val="5D6672"/>
                </a:solidFill>
                <a:latin typeface="Arial" panose="020B0604020202020204"/>
              </a:rPr>
              <a:t> swoje dane sprawdzisz bardzo łatwo</a:t>
            </a:r>
            <a:r>
              <a:rPr lang="pl-PL" dirty="0" smtClean="0">
                <a:solidFill>
                  <a:srgbClr val="5D6672"/>
                </a:solidFill>
                <a:latin typeface="Arial" panose="020B0604020202020204"/>
              </a:rPr>
              <a:t>,</a:t>
            </a:r>
          </a:p>
          <a:p>
            <a:pPr marL="285750" lvl="0" indent="-285750">
              <a:buFont typeface="Wingdings" panose="05000000000000000000" pitchFamily="2" charset="2"/>
              <a:buChar char="Ø"/>
            </a:pPr>
            <a:endParaRPr lang="pl-PL" dirty="0">
              <a:solidFill>
                <a:srgbClr val="5D6672"/>
              </a:solidFill>
              <a:latin typeface="Arial" panose="020B0604020202020204"/>
            </a:endParaRPr>
          </a:p>
          <a:p>
            <a:pPr marL="285750" lvl="0" indent="-285750">
              <a:buFont typeface="Wingdings" panose="05000000000000000000" pitchFamily="2" charset="2"/>
              <a:buChar char="Ø"/>
            </a:pPr>
            <a:r>
              <a:rPr lang="pl-PL" dirty="0">
                <a:solidFill>
                  <a:srgbClr val="5D6672"/>
                </a:solidFill>
                <a:latin typeface="Arial" panose="020B0604020202020204"/>
              </a:rPr>
              <a:t>jeśli masz jakiekolwiek wątpliwości co do uczestników </a:t>
            </a:r>
            <a:r>
              <a:rPr lang="pl-PL" dirty="0" smtClean="0">
                <a:solidFill>
                  <a:srgbClr val="5D6672"/>
                </a:solidFill>
                <a:latin typeface="+mj-lt"/>
              </a:rPr>
              <a:t>kolizji pomimo sprawdzenia danych, </a:t>
            </a:r>
            <a:r>
              <a:rPr lang="pl-PL" dirty="0">
                <a:solidFill>
                  <a:srgbClr val="5D6672"/>
                </a:solidFill>
                <a:latin typeface="+mj-lt"/>
              </a:rPr>
              <a:t>wezwij Policję</a:t>
            </a:r>
          </a:p>
        </p:txBody>
      </p:sp>
      <p:pic>
        <p:nvPicPr>
          <p:cNvPr id="8" name="Obraz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55013" y="190769"/>
            <a:ext cx="1088189" cy="1088189"/>
          </a:xfrm>
          <a:prstGeom prst="rect">
            <a:avLst/>
          </a:prstGeom>
        </p:spPr>
      </p:pic>
      <p:sp>
        <p:nvSpPr>
          <p:cNvPr id="9" name="Prostokąt 8"/>
          <p:cNvSpPr/>
          <p:nvPr/>
        </p:nvSpPr>
        <p:spPr>
          <a:xfrm>
            <a:off x="442471" y="1592379"/>
            <a:ext cx="1601462" cy="3477875"/>
          </a:xfrm>
          <a:prstGeom prst="rect">
            <a:avLst/>
          </a:prstGeom>
          <a:noFill/>
        </p:spPr>
        <p:txBody>
          <a:bodyPr wrap="square" lIns="91440" tIns="45720" rIns="91440" bIns="45720">
            <a:spAutoFit/>
          </a:bodyPr>
          <a:lstStyle/>
          <a:p>
            <a:pPr algn="ctr"/>
            <a:r>
              <a:rPr lang="pl-PL" sz="22000" dirty="0" smtClean="0">
                <a:ln w="0"/>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0" scaled="1"/>
                  <a:tileRect/>
                </a:gradFill>
                <a:latin typeface="Arial" panose="020B0604020202020204"/>
              </a:rPr>
              <a:t>ǃ</a:t>
            </a:r>
            <a:endParaRPr lang="pl-PL" sz="22000" dirty="0">
              <a:ln w="0"/>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0" scaled="1"/>
                <a:tileRect/>
              </a:gradFill>
            </a:endParaRPr>
          </a:p>
        </p:txBody>
      </p:sp>
    </p:spTree>
    <p:extLst>
      <p:ext uri="{BB962C8B-B14F-4D97-AF65-F5344CB8AC3E}">
        <p14:creationId xmlns:p14="http://schemas.microsoft.com/office/powerpoint/2010/main" xmlns="" val="3568338790"/>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Zwój pionowy 8"/>
          <p:cNvSpPr/>
          <p:nvPr/>
        </p:nvSpPr>
        <p:spPr>
          <a:xfrm rot="-120000" flipV="1">
            <a:off x="1120674" y="1948290"/>
            <a:ext cx="3620036" cy="4486939"/>
          </a:xfrm>
          <a:prstGeom prst="verticalScroll">
            <a:avLst/>
          </a:prstGeom>
          <a:gradFill flip="none" rotWithShape="1">
            <a:gsLst>
              <a:gs pos="0">
                <a:schemeClr val="accent3">
                  <a:lumMod val="20000"/>
                  <a:lumOff val="80000"/>
                  <a:shade val="30000"/>
                  <a:satMod val="115000"/>
                </a:schemeClr>
              </a:gs>
              <a:gs pos="50000">
                <a:schemeClr val="accent3">
                  <a:lumMod val="20000"/>
                  <a:lumOff val="80000"/>
                  <a:shade val="67500"/>
                  <a:satMod val="115000"/>
                </a:schemeClr>
              </a:gs>
              <a:gs pos="100000">
                <a:schemeClr val="accent3">
                  <a:lumMod val="20000"/>
                  <a:lumOff val="80000"/>
                  <a:shade val="100000"/>
                  <a:satMod val="115000"/>
                </a:schemeClr>
              </a:gs>
            </a:gsLst>
            <a:path path="circle">
              <a:fillToRect t="100000" r="100000"/>
            </a:path>
            <a:tileRect l="-100000" b="-100000"/>
          </a:gradFill>
          <a:ln w="12700" cap="flat">
            <a:gradFill>
              <a:gsLst>
                <a:gs pos="0">
                  <a:srgbClr val="4276AA">
                    <a:alpha val="12000"/>
                  </a:srgb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miter lim="400000"/>
          </a:ln>
          <a:effectLst>
            <a:outerShdw blurRad="127000" dir="12900000" sy="23000" kx="1200000" algn="br" rotWithShape="0">
              <a:prstClr val="black">
                <a:alpha val="10000"/>
              </a:prstClr>
            </a:outerShdw>
            <a:softEdge rad="25400"/>
          </a:effectLst>
          <a:scene3d>
            <a:camera prst="orthographicFront"/>
            <a:lightRig rig="threePt" dir="t"/>
          </a:scene3d>
          <a:sp3d prstMaterial="plastic"/>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marL="0" marR="0" indent="0" algn="ctr" defTabSz="821531" rtl="0" fontAlgn="auto" latinLnBrk="0" hangingPunct="0">
              <a:lnSpc>
                <a:spcPct val="100000"/>
              </a:lnSpc>
              <a:spcBef>
                <a:spcPts val="0"/>
              </a:spcBef>
              <a:spcAft>
                <a:spcPts val="0"/>
              </a:spcAft>
              <a:buClrTx/>
              <a:buSzTx/>
              <a:buFontTx/>
              <a:buNone/>
              <a:tabLst/>
            </a:pPr>
            <a:endParaRPr kumimoji="0" lang="pl-PL" sz="3200" b="0" i="0" u="none" strike="noStrike" cap="none" spc="0" normalizeH="0" baseline="0">
              <a:ln>
                <a:noFill/>
              </a:ln>
              <a:solidFill>
                <a:srgbClr val="FFFFFF"/>
              </a:solidFill>
              <a:effectLst/>
              <a:uFillTx/>
              <a:latin typeface="+mn-lt"/>
              <a:ea typeface="+mn-ea"/>
              <a:cs typeface="+mn-cs"/>
              <a:sym typeface="Helvetica Light"/>
            </a:endParaRPr>
          </a:p>
        </p:txBody>
      </p:sp>
      <p:sp>
        <p:nvSpPr>
          <p:cNvPr id="6" name="Shape 123"/>
          <p:cNvSpPr/>
          <p:nvPr/>
        </p:nvSpPr>
        <p:spPr>
          <a:xfrm>
            <a:off x="856271" y="483352"/>
            <a:ext cx="9836113" cy="503023"/>
          </a:xfrm>
          <a:prstGeom prst="rect">
            <a:avLst/>
          </a:prstGeom>
          <a:ln w="12700">
            <a:miter lim="400000"/>
          </a:ln>
          <a:extLst>
            <a:ext uri="{C572A759-6A51-4108-AA02-DFA0A04FC94B}">
              <ma14:wrappingTextBoxFlag xmlns="" xmlns:ma14="http://schemas.microsoft.com/office/mac/drawingml/2011/main" val="1"/>
            </a:ext>
          </a:extLst>
        </p:spPr>
        <p:txBody>
          <a:bodyPr wrap="square" lIns="35719" tIns="35719" rIns="35719" bIns="35719" anchor="ctr">
            <a:spAutoFit/>
          </a:bodyPr>
          <a:lstStyle>
            <a:lvl1pPr algn="l">
              <a:defRPr>
                <a:solidFill>
                  <a:srgbClr val="53585F"/>
                </a:solidFill>
                <a:latin typeface="Times New Roman"/>
                <a:ea typeface="Times New Roman"/>
                <a:cs typeface="Times New Roman"/>
                <a:sym typeface="Times New Roman"/>
              </a:defRPr>
            </a:lvl1pPr>
          </a:lstStyle>
          <a:p>
            <a:pPr algn="ctr" defTabSz="410766" hangingPunct="0"/>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bez</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prawa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smtClean="0">
                <a:solidFill>
                  <a:schemeClr val="bg2">
                    <a:lumMod val="50000"/>
                  </a:schemeClr>
                </a:solidFill>
                <a:effectLst>
                  <a:outerShdw blurRad="50800" dist="38100" dir="8100000" algn="tr" rotWithShape="0">
                    <a:prstClr val="black">
                      <a:alpha val="40000"/>
                    </a:prstClr>
                  </a:outerShdw>
                </a:effectLst>
                <a:latin typeface="+mj-lt"/>
                <a:ea typeface="+mn-ea"/>
                <a:cs typeface="+mn-cs"/>
              </a:rPr>
              <a:t>jazdy – </a:t>
            </a:r>
            <a:r>
              <a:rPr lang="pl-PL" sz="2800" b="1" dirty="0" smtClean="0">
                <a:solidFill>
                  <a:schemeClr val="bg2">
                    <a:lumMod val="50000"/>
                  </a:schemeClr>
                </a:solidFill>
                <a:latin typeface="+mn-lt"/>
                <a:ea typeface="+mn-ea"/>
                <a:cs typeface="+mn-cs"/>
              </a:rPr>
              <a:t>pozostałe zmiany</a:t>
            </a:r>
            <a:endParaRPr lang="pl-PL" sz="2800" b="1" kern="0" dirty="0">
              <a:solidFill>
                <a:schemeClr val="accent1">
                  <a:lumMod val="60000"/>
                  <a:lumOff val="40000"/>
                </a:schemeClr>
              </a:solidFill>
              <a:latin typeface="+mn-lt"/>
            </a:endParaRPr>
          </a:p>
        </p:txBody>
      </p:sp>
      <p:cxnSp>
        <p:nvCxnSpPr>
          <p:cNvPr id="7" name="Łącznik prosty 6"/>
          <p:cNvCxnSpPr/>
          <p:nvPr/>
        </p:nvCxnSpPr>
        <p:spPr>
          <a:xfrm>
            <a:off x="856271" y="1515240"/>
            <a:ext cx="9603443" cy="0"/>
          </a:xfrm>
          <a:prstGeom prst="line">
            <a:avLst/>
          </a:prstGeom>
          <a:noFill/>
          <a:ln w="254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sp>
        <p:nvSpPr>
          <p:cNvPr id="2" name="Prostokąt 1"/>
          <p:cNvSpPr/>
          <p:nvPr/>
        </p:nvSpPr>
        <p:spPr>
          <a:xfrm>
            <a:off x="2408345" y="2030282"/>
            <a:ext cx="10136685" cy="3508653"/>
          </a:xfrm>
          <a:prstGeom prst="rect">
            <a:avLst/>
          </a:prstGeom>
        </p:spPr>
        <p:txBody>
          <a:bodyPr wrap="square">
            <a:spAutoFit/>
          </a:bodyPr>
          <a:lstStyle/>
          <a:p>
            <a:r>
              <a:rPr lang="pl-PL" sz="2400" b="1" dirty="0">
                <a:solidFill>
                  <a:srgbClr val="5D6672"/>
                </a:solidFill>
                <a:latin typeface="+mj-lt"/>
              </a:rPr>
              <a:t>Co się jeszcze się zmieni od 5 grudnia? Co w przypadku gdy sąd orzekł zakaz prowadzenia pojazdów lub starosta wydał decyzję o zatrzymaniu prawa jazdy</a:t>
            </a:r>
            <a:r>
              <a:rPr lang="pl-PL" sz="2400" b="1" dirty="0" smtClean="0">
                <a:solidFill>
                  <a:srgbClr val="5D6672"/>
                </a:solidFill>
                <a:latin typeface="+mj-lt"/>
              </a:rPr>
              <a:t>?</a:t>
            </a:r>
          </a:p>
          <a:p>
            <a:endParaRPr lang="pl-PL" sz="2400" b="1" dirty="0" smtClean="0">
              <a:solidFill>
                <a:srgbClr val="5D6672"/>
              </a:solidFill>
              <a:latin typeface="+mj-lt"/>
            </a:endParaRPr>
          </a:p>
          <a:p>
            <a:pPr marL="285750" lvl="0" indent="-285750">
              <a:buFont typeface="Wingdings" panose="05000000000000000000" pitchFamily="2" charset="2"/>
              <a:buChar char="ü"/>
            </a:pPr>
            <a:r>
              <a:rPr lang="pl-PL" dirty="0" smtClean="0">
                <a:solidFill>
                  <a:srgbClr val="5D6672"/>
                </a:solidFill>
                <a:latin typeface="+mj-lt"/>
              </a:rPr>
              <a:t>orzekając </a:t>
            </a:r>
            <a:r>
              <a:rPr lang="pl-PL" dirty="0">
                <a:solidFill>
                  <a:srgbClr val="5D6672"/>
                </a:solidFill>
                <a:latin typeface="+mj-lt"/>
              </a:rPr>
              <a:t>zakaz sąd nie będzie zobowiązywał do zwrotu prawa jazdy; </a:t>
            </a:r>
            <a:endParaRPr lang="pl-PL" dirty="0" smtClean="0">
              <a:solidFill>
                <a:srgbClr val="5D6672"/>
              </a:solidFill>
              <a:latin typeface="+mj-lt"/>
            </a:endParaRPr>
          </a:p>
          <a:p>
            <a:pPr marL="285750" lvl="0" indent="-285750">
              <a:buFont typeface="Wingdings" panose="05000000000000000000" pitchFamily="2" charset="2"/>
              <a:buChar char="ü"/>
            </a:pPr>
            <a:endParaRPr lang="pl-PL" dirty="0">
              <a:solidFill>
                <a:srgbClr val="5D6672"/>
              </a:solidFill>
              <a:latin typeface="+mj-lt"/>
            </a:endParaRPr>
          </a:p>
          <a:p>
            <a:pPr marL="285750" lvl="0" indent="-285750">
              <a:buFont typeface="Wingdings" panose="05000000000000000000" pitchFamily="2" charset="2"/>
              <a:buChar char="ü"/>
            </a:pPr>
            <a:r>
              <a:rPr lang="pl-PL" dirty="0">
                <a:solidFill>
                  <a:srgbClr val="5D6672"/>
                </a:solidFill>
                <a:latin typeface="+mj-lt"/>
              </a:rPr>
              <a:t>wydając decyzję o zatrzymaniu prawa jazdy starosta nie zobowiązuje do zwrotu dokumentu</a:t>
            </a:r>
            <a:r>
              <a:rPr lang="pl-PL" dirty="0" smtClean="0">
                <a:solidFill>
                  <a:srgbClr val="5D6672"/>
                </a:solidFill>
                <a:latin typeface="+mj-lt"/>
              </a:rPr>
              <a:t>;</a:t>
            </a:r>
          </a:p>
          <a:p>
            <a:pPr marL="285750" lvl="0" indent="-285750">
              <a:buFont typeface="Wingdings" panose="05000000000000000000" pitchFamily="2" charset="2"/>
              <a:buChar char="ü"/>
            </a:pPr>
            <a:endParaRPr lang="pl-PL" dirty="0">
              <a:solidFill>
                <a:srgbClr val="5D6672"/>
              </a:solidFill>
              <a:latin typeface="+mj-lt"/>
            </a:endParaRPr>
          </a:p>
          <a:p>
            <a:pPr marL="285750" lvl="0" indent="-285750">
              <a:buFont typeface="Wingdings" panose="05000000000000000000" pitchFamily="2" charset="2"/>
              <a:buChar char="ü"/>
            </a:pPr>
            <a:r>
              <a:rPr lang="pl-PL" dirty="0">
                <a:solidFill>
                  <a:srgbClr val="5D6672"/>
                </a:solidFill>
                <a:latin typeface="+mj-lt"/>
              </a:rPr>
              <a:t>okres zakazu biegnie od uprawomocnienia się orzeczenia sądu</a:t>
            </a:r>
            <a:r>
              <a:rPr lang="pl-PL" dirty="0" smtClean="0">
                <a:solidFill>
                  <a:srgbClr val="5D6672"/>
                </a:solidFill>
                <a:latin typeface="+mj-lt"/>
              </a:rPr>
              <a:t>;</a:t>
            </a:r>
          </a:p>
          <a:p>
            <a:pPr marL="285750" lvl="0" indent="-285750">
              <a:buFont typeface="Wingdings" panose="05000000000000000000" pitchFamily="2" charset="2"/>
              <a:buChar char="ü"/>
            </a:pPr>
            <a:endParaRPr lang="pl-PL" dirty="0">
              <a:solidFill>
                <a:srgbClr val="5D6672"/>
              </a:solidFill>
              <a:latin typeface="+mj-lt"/>
            </a:endParaRPr>
          </a:p>
          <a:p>
            <a:pPr marL="285750" lvl="0" indent="-285750">
              <a:buFont typeface="Wingdings" panose="05000000000000000000" pitchFamily="2" charset="2"/>
              <a:buChar char="ü"/>
            </a:pPr>
            <a:r>
              <a:rPr lang="pl-PL" dirty="0">
                <a:solidFill>
                  <a:srgbClr val="5D6672"/>
                </a:solidFill>
                <a:latin typeface="+mj-lt"/>
              </a:rPr>
              <a:t>okres zatrzymania prawa jazdy biegnie od daty zatrzymania prawa jazdy;</a:t>
            </a:r>
          </a:p>
        </p:txBody>
      </p:sp>
      <p:pic>
        <p:nvPicPr>
          <p:cNvPr id="8" name="Obraz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55013" y="190769"/>
            <a:ext cx="1088189" cy="1088189"/>
          </a:xfrm>
          <a:prstGeom prst="rect">
            <a:avLst/>
          </a:prstGeom>
        </p:spPr>
      </p:pic>
    </p:spTree>
    <p:extLst>
      <p:ext uri="{BB962C8B-B14F-4D97-AF65-F5344CB8AC3E}">
        <p14:creationId xmlns:p14="http://schemas.microsoft.com/office/powerpoint/2010/main" xmlns="" val="3473130901"/>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ole tekstowe 1"/>
          <p:cNvSpPr txBox="1"/>
          <p:nvPr/>
        </p:nvSpPr>
        <p:spPr>
          <a:xfrm>
            <a:off x="2926080" y="2839372"/>
            <a:ext cx="5388864" cy="63671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marL="0" marR="0" indent="0" algn="ctr" defTabSz="821531" rtl="0" fontAlgn="auto" latinLnBrk="0" hangingPunct="0">
              <a:lnSpc>
                <a:spcPct val="100000"/>
              </a:lnSpc>
              <a:spcBef>
                <a:spcPts val="0"/>
              </a:spcBef>
              <a:spcAft>
                <a:spcPts val="0"/>
              </a:spcAft>
              <a:buClrTx/>
              <a:buSzTx/>
              <a:buFontTx/>
              <a:buNone/>
              <a:tabLst/>
            </a:pPr>
            <a:r>
              <a:rPr kumimoji="0" lang="pl-PL" sz="3200" b="1" i="0" u="none" strike="noStrike" cap="none" spc="0" normalizeH="0" baseline="0" dirty="0" smtClean="0">
                <a:ln>
                  <a:noFill/>
                </a:ln>
                <a:solidFill>
                  <a:srgbClr val="5D6672"/>
                </a:solidFill>
                <a:effectLst/>
                <a:uFillTx/>
                <a:latin typeface="+mj-lt"/>
                <a:ea typeface="Bebas Neue Bold"/>
                <a:cs typeface="Bebas Neue Bold"/>
                <a:sym typeface="Bebas Neue Bold"/>
              </a:rPr>
              <a:t>Dziękujemy za uwagę</a:t>
            </a:r>
            <a:endParaRPr kumimoji="0" lang="pl-PL" sz="3200" b="1" i="0" u="none" strike="noStrike" cap="none" spc="0" normalizeH="0" baseline="0" dirty="0">
              <a:ln>
                <a:noFill/>
              </a:ln>
              <a:solidFill>
                <a:srgbClr val="5D6672"/>
              </a:solidFill>
              <a:effectLst/>
              <a:uFillTx/>
              <a:latin typeface="+mj-lt"/>
              <a:ea typeface="Bebas Neue Bold"/>
              <a:cs typeface="Bebas Neue Bold"/>
              <a:sym typeface="Bebas Neue Bold"/>
            </a:endParaRPr>
          </a:p>
        </p:txBody>
      </p:sp>
      <p:pic>
        <p:nvPicPr>
          <p:cNvPr id="5" name="Obraz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03781" y="282718"/>
            <a:ext cx="1088189" cy="1088189"/>
          </a:xfrm>
          <a:prstGeom prst="rect">
            <a:avLst/>
          </a:prstGeom>
        </p:spPr>
      </p:pic>
    </p:spTree>
    <p:extLst>
      <p:ext uri="{BB962C8B-B14F-4D97-AF65-F5344CB8AC3E}">
        <p14:creationId xmlns:p14="http://schemas.microsoft.com/office/powerpoint/2010/main" xmlns="" val="889837933"/>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Zwój pionowy 8"/>
          <p:cNvSpPr/>
          <p:nvPr/>
        </p:nvSpPr>
        <p:spPr>
          <a:xfrm rot="-120000" flipV="1">
            <a:off x="1120674" y="1948290"/>
            <a:ext cx="3620036" cy="4486939"/>
          </a:xfrm>
          <a:prstGeom prst="verticalScroll">
            <a:avLst/>
          </a:prstGeom>
          <a:gradFill flip="none" rotWithShape="1">
            <a:gsLst>
              <a:gs pos="0">
                <a:schemeClr val="accent3">
                  <a:lumMod val="20000"/>
                  <a:lumOff val="80000"/>
                  <a:shade val="30000"/>
                  <a:satMod val="115000"/>
                </a:schemeClr>
              </a:gs>
              <a:gs pos="50000">
                <a:schemeClr val="accent3">
                  <a:lumMod val="20000"/>
                  <a:lumOff val="80000"/>
                  <a:shade val="67500"/>
                  <a:satMod val="115000"/>
                </a:schemeClr>
              </a:gs>
              <a:gs pos="100000">
                <a:schemeClr val="accent3">
                  <a:lumMod val="20000"/>
                  <a:lumOff val="80000"/>
                  <a:shade val="100000"/>
                  <a:satMod val="115000"/>
                </a:schemeClr>
              </a:gs>
            </a:gsLst>
            <a:path path="circle">
              <a:fillToRect t="100000" r="100000"/>
            </a:path>
            <a:tileRect l="-100000" b="-100000"/>
          </a:gradFill>
          <a:ln w="12700" cap="flat">
            <a:gradFill>
              <a:gsLst>
                <a:gs pos="0">
                  <a:srgbClr val="4276AA">
                    <a:alpha val="12000"/>
                  </a:srgb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miter lim="400000"/>
          </a:ln>
          <a:effectLst>
            <a:outerShdw blurRad="127000" dir="12900000" sy="23000" kx="1200000" algn="br" rotWithShape="0">
              <a:prstClr val="black">
                <a:alpha val="10000"/>
              </a:prstClr>
            </a:outerShdw>
            <a:softEdge rad="25400"/>
          </a:effectLst>
          <a:scene3d>
            <a:camera prst="orthographicFront"/>
            <a:lightRig rig="threePt" dir="t"/>
          </a:scene3d>
          <a:sp3d prstMaterial="plastic"/>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marL="0" marR="0" indent="0" algn="ctr" defTabSz="821531" rtl="0" fontAlgn="auto" latinLnBrk="0" hangingPunct="0">
              <a:lnSpc>
                <a:spcPct val="100000"/>
              </a:lnSpc>
              <a:spcBef>
                <a:spcPts val="0"/>
              </a:spcBef>
              <a:spcAft>
                <a:spcPts val="0"/>
              </a:spcAft>
              <a:buClrTx/>
              <a:buSzTx/>
              <a:buFontTx/>
              <a:buNone/>
              <a:tabLst/>
            </a:pPr>
            <a:endParaRPr kumimoji="0" lang="pl-PL" sz="3200" b="0" i="0" u="none" strike="noStrike" cap="none" spc="0" normalizeH="0" baseline="0">
              <a:ln>
                <a:noFill/>
              </a:ln>
              <a:solidFill>
                <a:srgbClr val="FFFFFF"/>
              </a:solidFill>
              <a:effectLst/>
              <a:uFillTx/>
              <a:latin typeface="+mn-lt"/>
              <a:ea typeface="+mn-ea"/>
              <a:cs typeface="+mn-cs"/>
              <a:sym typeface="Helvetica Light"/>
            </a:endParaRPr>
          </a:p>
        </p:txBody>
      </p:sp>
      <p:sp>
        <p:nvSpPr>
          <p:cNvPr id="6" name="Shape 123"/>
          <p:cNvSpPr/>
          <p:nvPr/>
        </p:nvSpPr>
        <p:spPr>
          <a:xfrm>
            <a:off x="856271" y="483353"/>
            <a:ext cx="9603443" cy="503023"/>
          </a:xfrm>
          <a:prstGeom prst="rect">
            <a:avLst/>
          </a:prstGeom>
          <a:ln w="12700">
            <a:miter lim="400000"/>
          </a:ln>
          <a:extLst>
            <a:ext uri="{C572A759-6A51-4108-AA02-DFA0A04FC94B}">
              <ma14:wrappingTextBoxFlag xmlns="" xmlns:ma14="http://schemas.microsoft.com/office/mac/drawingml/2011/main" val="1"/>
            </a:ext>
          </a:extLst>
        </p:spPr>
        <p:txBody>
          <a:bodyPr wrap="square" lIns="35719" tIns="35719" rIns="35719" bIns="35719" anchor="ctr">
            <a:spAutoFit/>
          </a:bodyPr>
          <a:lstStyle>
            <a:lvl1pPr algn="l">
              <a:defRPr>
                <a:solidFill>
                  <a:srgbClr val="53585F"/>
                </a:solidFill>
                <a:latin typeface="Times New Roman"/>
                <a:ea typeface="Times New Roman"/>
                <a:cs typeface="Times New Roman"/>
                <a:sym typeface="Times New Roman"/>
              </a:defRPr>
            </a:lvl1pPr>
          </a:lstStyle>
          <a:p>
            <a:pPr algn="ctr" defTabSz="410766" hangingPunct="0"/>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bez</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prawa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jazdy</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rgbClr val="5D6672"/>
                </a:solidFill>
              </a:rPr>
              <a:t>- Co się zmieni?</a:t>
            </a:r>
          </a:p>
        </p:txBody>
      </p:sp>
      <p:cxnSp>
        <p:nvCxnSpPr>
          <p:cNvPr id="7" name="Łącznik prosty 6"/>
          <p:cNvCxnSpPr/>
          <p:nvPr/>
        </p:nvCxnSpPr>
        <p:spPr>
          <a:xfrm>
            <a:off x="856271" y="1515240"/>
            <a:ext cx="9603443" cy="0"/>
          </a:xfrm>
          <a:prstGeom prst="line">
            <a:avLst/>
          </a:prstGeom>
          <a:noFill/>
          <a:ln w="254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sp>
        <p:nvSpPr>
          <p:cNvPr id="2" name="Prostokąt 1"/>
          <p:cNvSpPr/>
          <p:nvPr/>
        </p:nvSpPr>
        <p:spPr>
          <a:xfrm>
            <a:off x="2764686" y="2431243"/>
            <a:ext cx="8883454" cy="5032147"/>
          </a:xfrm>
          <a:prstGeom prst="rect">
            <a:avLst/>
          </a:prstGeom>
          <a:effectLst>
            <a:outerShdw blurRad="50800" dist="292100" dir="8100000" algn="tr" rotWithShape="0">
              <a:schemeClr val="bg1">
                <a:lumMod val="75000"/>
                <a:alpha val="40000"/>
              </a:schemeClr>
            </a:outerShdw>
          </a:effectLst>
        </p:spPr>
        <p:txBody>
          <a:bodyPr wrap="square">
            <a:spAutoFit/>
          </a:bodyPr>
          <a:lstStyle/>
          <a:p>
            <a:pPr>
              <a:lnSpc>
                <a:spcPct val="150000"/>
              </a:lnSpc>
            </a:pPr>
            <a:r>
              <a:rPr lang="pl-PL" sz="2000" b="1" dirty="0">
                <a:solidFill>
                  <a:schemeClr val="bg2">
                    <a:lumMod val="50000"/>
                  </a:schemeClr>
                </a:solidFill>
                <a:effectLst>
                  <a:outerShdw blurRad="50800" dist="38100" dir="8100000" algn="tr" rotWithShape="0">
                    <a:prstClr val="black">
                      <a:alpha val="40000"/>
                    </a:prstClr>
                  </a:outerShdw>
                </a:effectLst>
                <a:latin typeface="+mj-lt"/>
              </a:rPr>
              <a:t>Zmiany od 5 grudnia</a:t>
            </a:r>
            <a:r>
              <a:rPr lang="pl-PL" sz="2000" b="1" dirty="0" smtClean="0">
                <a:solidFill>
                  <a:schemeClr val="bg2">
                    <a:lumMod val="50000"/>
                  </a:schemeClr>
                </a:solidFill>
                <a:effectLst>
                  <a:outerShdw blurRad="50800" dist="38100" dir="8100000" algn="tr" rotWithShape="0">
                    <a:prstClr val="black">
                      <a:alpha val="40000"/>
                    </a:prstClr>
                  </a:outerShdw>
                </a:effectLst>
                <a:latin typeface="+mj-lt"/>
              </a:rPr>
              <a:t>:</a:t>
            </a:r>
            <a:r>
              <a:rPr lang="pl-PL" b="1" dirty="0" smtClean="0">
                <a:solidFill>
                  <a:schemeClr val="bg2">
                    <a:lumMod val="50000"/>
                  </a:schemeClr>
                </a:solidFill>
                <a:effectLst>
                  <a:outerShdw blurRad="50800" dist="38100" dir="8100000" algn="tr" rotWithShape="0">
                    <a:prstClr val="black">
                      <a:alpha val="40000"/>
                    </a:prstClr>
                  </a:outerShdw>
                </a:effectLst>
                <a:latin typeface="+mj-lt"/>
              </a:rPr>
              <a:t/>
            </a:r>
            <a:br>
              <a:rPr lang="pl-PL" b="1" dirty="0" smtClean="0">
                <a:solidFill>
                  <a:schemeClr val="bg2">
                    <a:lumMod val="50000"/>
                  </a:schemeClr>
                </a:solidFill>
                <a:effectLst>
                  <a:outerShdw blurRad="50800" dist="38100" dir="8100000" algn="tr" rotWithShape="0">
                    <a:prstClr val="black">
                      <a:alpha val="40000"/>
                    </a:prstClr>
                  </a:outerShdw>
                </a:effectLst>
                <a:latin typeface="+mj-lt"/>
              </a:rPr>
            </a:br>
            <a:r>
              <a:rPr lang="pl-PL" dirty="0" smtClean="0">
                <a:solidFill>
                  <a:schemeClr val="bg2">
                    <a:lumMod val="50000"/>
                  </a:schemeClr>
                </a:solidFill>
                <a:effectLst>
                  <a:outerShdw blurRad="50800" dist="38100" dir="8100000" algn="tr" rotWithShape="0">
                    <a:prstClr val="black">
                      <a:alpha val="40000"/>
                    </a:prstClr>
                  </a:outerShdw>
                </a:effectLst>
                <a:latin typeface="+mj-lt"/>
              </a:rPr>
              <a:t>możesz </a:t>
            </a:r>
            <a:r>
              <a:rPr lang="pl-PL" dirty="0">
                <a:solidFill>
                  <a:schemeClr val="bg2">
                    <a:lumMod val="50000"/>
                  </a:schemeClr>
                </a:solidFill>
                <a:effectLst>
                  <a:outerShdw blurRad="50800" dist="38100" dir="8100000" algn="tr" rotWithShape="0">
                    <a:prstClr val="black">
                      <a:alpha val="40000"/>
                    </a:prstClr>
                  </a:outerShdw>
                </a:effectLst>
                <a:latin typeface="+mj-lt"/>
              </a:rPr>
              <a:t>zostawić prawo jazdy w domu </a:t>
            </a:r>
          </a:p>
          <a:p>
            <a:pPr marL="285750" lvl="0" indent="-285750">
              <a:lnSpc>
                <a:spcPct val="150000"/>
              </a:lnSpc>
              <a:buFont typeface="Wingdings" panose="05000000000000000000" pitchFamily="2" charset="2"/>
              <a:buChar char="ü"/>
            </a:pPr>
            <a:r>
              <a:rPr lang="pl-PL" dirty="0">
                <a:solidFill>
                  <a:schemeClr val="bg2">
                    <a:lumMod val="50000"/>
                  </a:schemeClr>
                </a:solidFill>
                <a:effectLst>
                  <a:outerShdw blurRad="50800" dist="38100" dir="8100000" algn="tr" rotWithShape="0">
                    <a:prstClr val="black">
                      <a:alpha val="40000"/>
                    </a:prstClr>
                  </a:outerShdw>
                </a:effectLst>
                <a:latin typeface="+mj-lt"/>
              </a:rPr>
              <a:t>nie dostaniesz mandatu za brak dokumentu podczas kontroli drogowej </a:t>
            </a:r>
          </a:p>
          <a:p>
            <a:pPr marL="285750" lvl="0" indent="-285750">
              <a:lnSpc>
                <a:spcPct val="150000"/>
              </a:lnSpc>
              <a:buFont typeface="Wingdings" panose="05000000000000000000" pitchFamily="2" charset="2"/>
              <a:buChar char="ü"/>
            </a:pPr>
            <a:r>
              <a:rPr lang="pl-PL" dirty="0">
                <a:solidFill>
                  <a:schemeClr val="bg2">
                    <a:lumMod val="50000"/>
                  </a:schemeClr>
                </a:solidFill>
                <a:effectLst>
                  <a:outerShdw blurRad="50800" dist="38100" dir="8100000" algn="tr" rotWithShape="0">
                    <a:prstClr val="black">
                      <a:alpha val="40000"/>
                    </a:prstClr>
                  </a:outerShdw>
                </a:effectLst>
                <a:latin typeface="+mj-lt"/>
              </a:rPr>
              <a:t>Policjant sprawdzi Twoje uprawnienia w centralnej ewidencji </a:t>
            </a:r>
            <a:r>
              <a:rPr lang="pl-PL" dirty="0" smtClean="0">
                <a:solidFill>
                  <a:schemeClr val="bg2">
                    <a:lumMod val="50000"/>
                  </a:schemeClr>
                </a:solidFill>
                <a:effectLst>
                  <a:outerShdw blurRad="50800" dist="38100" dir="8100000" algn="tr" rotWithShape="0">
                    <a:prstClr val="black">
                      <a:alpha val="40000"/>
                    </a:prstClr>
                  </a:outerShdw>
                </a:effectLst>
                <a:latin typeface="+mj-lt"/>
              </a:rPr>
              <a:t>kierowców</a:t>
            </a:r>
          </a:p>
          <a:p>
            <a:pPr lvl="0">
              <a:lnSpc>
                <a:spcPct val="150000"/>
              </a:lnSpc>
            </a:pPr>
            <a:endParaRPr lang="pl-PL" dirty="0">
              <a:solidFill>
                <a:schemeClr val="bg2">
                  <a:lumMod val="50000"/>
                </a:schemeClr>
              </a:solidFill>
              <a:effectLst>
                <a:outerShdw blurRad="50800" dist="38100" dir="8100000" algn="tr" rotWithShape="0">
                  <a:prstClr val="black">
                    <a:alpha val="40000"/>
                  </a:prstClr>
                </a:outerShdw>
              </a:effectLst>
              <a:latin typeface="+mj-lt"/>
            </a:endParaRPr>
          </a:p>
          <a:p>
            <a:pPr>
              <a:lnSpc>
                <a:spcPct val="150000"/>
              </a:lnSpc>
            </a:pPr>
            <a:r>
              <a:rPr lang="pl-PL" sz="2000" b="1" dirty="0">
                <a:solidFill>
                  <a:schemeClr val="bg2">
                    <a:lumMod val="50000"/>
                  </a:schemeClr>
                </a:solidFill>
                <a:effectLst>
                  <a:outerShdw blurRad="50800" dist="38100" dir="8100000" algn="tr" rotWithShape="0">
                    <a:prstClr val="black">
                      <a:alpha val="40000"/>
                    </a:prstClr>
                  </a:outerShdw>
                </a:effectLst>
                <a:latin typeface="+mj-lt"/>
              </a:rPr>
              <a:t>Jak się przygotować:</a:t>
            </a:r>
          </a:p>
          <a:p>
            <a:pPr marL="285750" lvl="0" indent="-285750">
              <a:lnSpc>
                <a:spcPct val="150000"/>
              </a:lnSpc>
              <a:buFont typeface="Wingdings" panose="05000000000000000000" pitchFamily="2" charset="2"/>
              <a:buChar char="Ø"/>
            </a:pPr>
            <a:r>
              <a:rPr lang="pl-PL" dirty="0">
                <a:solidFill>
                  <a:schemeClr val="bg2">
                    <a:lumMod val="50000"/>
                  </a:schemeClr>
                </a:solidFill>
                <a:effectLst>
                  <a:outerShdw blurRad="50800" dist="38100" dir="8100000" algn="tr" rotWithShape="0">
                    <a:prstClr val="black">
                      <a:alpha val="40000"/>
                    </a:prstClr>
                  </a:outerShdw>
                </a:effectLst>
                <a:latin typeface="+mj-lt"/>
              </a:rPr>
              <a:t>Sprawdź swoje dane w usłudze „Sprawdź uprawnienia kierowcy” na portalu Gov.pl</a:t>
            </a:r>
          </a:p>
          <a:p>
            <a:pPr marL="285750" lvl="0" indent="-285750">
              <a:lnSpc>
                <a:spcPct val="150000"/>
              </a:lnSpc>
              <a:buFont typeface="Wingdings" panose="05000000000000000000" pitchFamily="2" charset="2"/>
              <a:buChar char="Ø"/>
            </a:pPr>
            <a:r>
              <a:rPr lang="pl-PL" dirty="0">
                <a:solidFill>
                  <a:schemeClr val="bg2">
                    <a:lumMod val="50000"/>
                  </a:schemeClr>
                </a:solidFill>
                <a:effectLst>
                  <a:outerShdw blurRad="50800" dist="38100" dir="8100000" algn="tr" rotWithShape="0">
                    <a:prstClr val="black">
                      <a:alpha val="40000"/>
                    </a:prstClr>
                  </a:outerShdw>
                </a:effectLst>
                <a:latin typeface="+mj-lt"/>
              </a:rPr>
              <a:t>Pobierz </a:t>
            </a:r>
            <a:r>
              <a:rPr lang="pl-PL" dirty="0" err="1">
                <a:solidFill>
                  <a:schemeClr val="bg2">
                    <a:lumMod val="50000"/>
                  </a:schemeClr>
                </a:solidFill>
                <a:effectLst>
                  <a:outerShdw blurRad="50800" dist="38100" dir="8100000" algn="tr" rotWithShape="0">
                    <a:prstClr val="black">
                      <a:alpha val="40000"/>
                    </a:prstClr>
                  </a:outerShdw>
                </a:effectLst>
                <a:latin typeface="+mj-lt"/>
              </a:rPr>
              <a:t>mPrawoJazdy</a:t>
            </a:r>
            <a:r>
              <a:rPr lang="pl-PL" dirty="0">
                <a:solidFill>
                  <a:schemeClr val="bg2">
                    <a:lumMod val="50000"/>
                  </a:schemeClr>
                </a:solidFill>
                <a:effectLst>
                  <a:outerShdw blurRad="50800" dist="38100" dir="8100000" algn="tr" rotWithShape="0">
                    <a:prstClr val="black">
                      <a:alpha val="40000"/>
                    </a:prstClr>
                  </a:outerShdw>
                </a:effectLst>
                <a:latin typeface="+mj-lt"/>
              </a:rPr>
              <a:t> w aplikacji </a:t>
            </a:r>
            <a:r>
              <a:rPr lang="pl-PL" dirty="0" err="1">
                <a:solidFill>
                  <a:schemeClr val="bg2">
                    <a:lumMod val="50000"/>
                  </a:schemeClr>
                </a:solidFill>
                <a:effectLst>
                  <a:outerShdw blurRad="50800" dist="38100" dir="8100000" algn="tr" rotWithShape="0">
                    <a:prstClr val="black">
                      <a:alpha val="40000"/>
                    </a:prstClr>
                  </a:outerShdw>
                </a:effectLst>
                <a:latin typeface="+mj-lt"/>
              </a:rPr>
              <a:t>mObywatel</a:t>
            </a:r>
            <a:r>
              <a:rPr lang="pl-PL" dirty="0">
                <a:solidFill>
                  <a:schemeClr val="bg2">
                    <a:lumMod val="50000"/>
                  </a:schemeClr>
                </a:solidFill>
                <a:effectLst>
                  <a:outerShdw blurRad="50800" dist="38100" dir="8100000" algn="tr" rotWithShape="0">
                    <a:prstClr val="black">
                      <a:alpha val="40000"/>
                    </a:prstClr>
                  </a:outerShdw>
                </a:effectLst>
                <a:latin typeface="+mj-lt"/>
              </a:rPr>
              <a:t> od 5 grudnia 2020 r. z twoimi danymi</a:t>
            </a:r>
          </a:p>
          <a:p>
            <a:pPr>
              <a:lnSpc>
                <a:spcPct val="150000"/>
              </a:lnSpc>
            </a:pPr>
            <a:endParaRPr lang="pl-PL" dirty="0">
              <a:solidFill>
                <a:srgbClr val="5D6672"/>
              </a:solidFill>
              <a:latin typeface="+mj-lt"/>
            </a:endParaRPr>
          </a:p>
          <a:p>
            <a:pPr marL="342900" indent="-342900">
              <a:lnSpc>
                <a:spcPct val="150000"/>
              </a:lnSpc>
              <a:buAutoNum type="arabicPeriod"/>
            </a:pPr>
            <a:endParaRPr lang="pl-PL" b="1" dirty="0" smtClean="0">
              <a:solidFill>
                <a:srgbClr val="5D6672"/>
              </a:solidFill>
              <a:latin typeface="+mj-lt"/>
            </a:endParaRPr>
          </a:p>
          <a:p>
            <a:pPr marL="342900" indent="-342900">
              <a:lnSpc>
                <a:spcPct val="150000"/>
              </a:lnSpc>
              <a:buAutoNum type="arabicPeriod"/>
            </a:pPr>
            <a:endParaRPr lang="pl-PL" b="1" dirty="0" smtClean="0">
              <a:solidFill>
                <a:srgbClr val="5D6672"/>
              </a:solidFill>
              <a:latin typeface="+mj-lt"/>
            </a:endParaRPr>
          </a:p>
          <a:p>
            <a:endParaRPr lang="pl-PL" dirty="0">
              <a:solidFill>
                <a:schemeClr val="tx2">
                  <a:lumMod val="10000"/>
                </a:schemeClr>
              </a:solidFill>
              <a:latin typeface="+mj-lt"/>
            </a:endParaRPr>
          </a:p>
        </p:txBody>
      </p:sp>
      <p:pic>
        <p:nvPicPr>
          <p:cNvPr id="8" name="Obraz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55013" y="190769"/>
            <a:ext cx="1088189" cy="1088189"/>
          </a:xfrm>
          <a:prstGeom prst="rect">
            <a:avLst/>
          </a:prstGeom>
        </p:spPr>
      </p:pic>
    </p:spTree>
    <p:extLst>
      <p:ext uri="{BB962C8B-B14F-4D97-AF65-F5344CB8AC3E}">
        <p14:creationId xmlns:p14="http://schemas.microsoft.com/office/powerpoint/2010/main" xmlns="" val="356419094"/>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xmlns="" val="3524645245"/>
              </p:ext>
            </p:extLst>
          </p:nvPr>
        </p:nvGraphicFramePr>
        <p:xfrm>
          <a:off x="-1123195" y="2137272"/>
          <a:ext cx="13836660" cy="43406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hape 123"/>
          <p:cNvSpPr/>
          <p:nvPr/>
        </p:nvSpPr>
        <p:spPr>
          <a:xfrm>
            <a:off x="1503947" y="343318"/>
            <a:ext cx="9539661" cy="1364797"/>
          </a:xfrm>
          <a:prstGeom prst="rect">
            <a:avLst/>
          </a:prstGeom>
          <a:ln w="12700">
            <a:miter lim="400000"/>
          </a:ln>
          <a:extLst>
            <a:ext uri="{C572A759-6A51-4108-AA02-DFA0A04FC94B}">
              <ma14:wrappingTextBoxFlag xmlns="" xmlns:ma14="http://schemas.microsoft.com/office/mac/drawingml/2011/main" val="1"/>
            </a:ext>
          </a:extLst>
        </p:spPr>
        <p:txBody>
          <a:bodyPr wrap="square" lIns="35719" tIns="35719" rIns="35719" bIns="35719" anchor="ctr">
            <a:spAutoFit/>
          </a:bodyPr>
          <a:lstStyle>
            <a:lvl1pPr algn="l">
              <a:defRPr>
                <a:solidFill>
                  <a:srgbClr val="53585F"/>
                </a:solidFill>
                <a:latin typeface="Times New Roman"/>
                <a:ea typeface="Times New Roman"/>
                <a:cs typeface="Times New Roman"/>
                <a:sym typeface="Times New Roman"/>
              </a:defRPr>
            </a:lvl1pPr>
          </a:lstStyle>
          <a:p>
            <a:pPr algn="ctr" defTabSz="410766" hangingPunct="0"/>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Jazda bez prawa jazdy </a:t>
            </a:r>
            <a:r>
              <a:rPr lang="pl-PL" sz="2800" b="1" dirty="0">
                <a:solidFill>
                  <a:srgbClr val="5D6672"/>
                </a:solidFill>
              </a:rPr>
              <a:t>- Dlaczego powinienem sprawdzić dane?</a:t>
            </a:r>
          </a:p>
          <a:p>
            <a:pPr algn="ctr" defTabSz="410766" hangingPunct="0"/>
            <a:endParaRPr lang="pl-PL" sz="2800" kern="0" dirty="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endParaRPr>
          </a:p>
        </p:txBody>
      </p:sp>
      <p:cxnSp>
        <p:nvCxnSpPr>
          <p:cNvPr id="7" name="Łącznik prosty 6"/>
          <p:cNvCxnSpPr/>
          <p:nvPr/>
        </p:nvCxnSpPr>
        <p:spPr>
          <a:xfrm>
            <a:off x="856271" y="1515240"/>
            <a:ext cx="9603443" cy="0"/>
          </a:xfrm>
          <a:prstGeom prst="line">
            <a:avLst/>
          </a:prstGeom>
          <a:noFill/>
          <a:ln w="254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pic>
        <p:nvPicPr>
          <p:cNvPr id="8" name="Obraz 7"/>
          <p:cNvPicPr>
            <a:picLocks noChangeAspect="1"/>
          </p:cNvPicPr>
          <p:nvPr/>
        </p:nvPicPr>
        <p:blipFill>
          <a:blip r:embed="rId8" cstate="print">
            <a:extLst>
              <a:ext uri="{28A0092B-C50C-407E-A947-70E740481C1C}">
                <a14:useLocalDpi xmlns:a14="http://schemas.microsoft.com/office/drawing/2010/main" xmlns="" val="0"/>
              </a:ext>
            </a:extLst>
          </a:blip>
          <a:stretch>
            <a:fillRect/>
          </a:stretch>
        </p:blipFill>
        <p:spPr>
          <a:xfrm>
            <a:off x="155013" y="190769"/>
            <a:ext cx="1088189" cy="1088189"/>
          </a:xfrm>
          <a:prstGeom prst="rect">
            <a:avLst/>
          </a:prstGeom>
        </p:spPr>
      </p:pic>
    </p:spTree>
    <p:extLst>
      <p:ext uri="{BB962C8B-B14F-4D97-AF65-F5344CB8AC3E}">
        <p14:creationId xmlns:p14="http://schemas.microsoft.com/office/powerpoint/2010/main" xmlns="" val="251800063"/>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9" name="Diagram 8"/>
          <p:cNvGraphicFramePr/>
          <p:nvPr>
            <p:extLst>
              <p:ext uri="{D42A27DB-BD31-4B8C-83A1-F6EECF244321}">
                <p14:modId xmlns:p14="http://schemas.microsoft.com/office/powerpoint/2010/main" xmlns="" val="3761014812"/>
              </p:ext>
            </p:extLst>
          </p:nvPr>
        </p:nvGraphicFramePr>
        <p:xfrm>
          <a:off x="-1138647" y="1260188"/>
          <a:ext cx="12717373" cy="5147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hape 123"/>
          <p:cNvSpPr/>
          <p:nvPr/>
        </p:nvSpPr>
        <p:spPr>
          <a:xfrm>
            <a:off x="1823282" y="354601"/>
            <a:ext cx="10262833" cy="503023"/>
          </a:xfrm>
          <a:prstGeom prst="rect">
            <a:avLst/>
          </a:prstGeom>
          <a:ln w="12700">
            <a:miter lim="400000"/>
          </a:ln>
          <a:extLst>
            <a:ext uri="{C572A759-6A51-4108-AA02-DFA0A04FC94B}">
              <ma14:wrappingTextBoxFlag xmlns="" xmlns:ma14="http://schemas.microsoft.com/office/mac/drawingml/2011/main" val="1"/>
            </a:ext>
          </a:extLst>
        </p:spPr>
        <p:txBody>
          <a:bodyPr wrap="square" lIns="35719" tIns="35719" rIns="35719" bIns="35719" anchor="ctr">
            <a:spAutoFit/>
          </a:bodyPr>
          <a:lstStyle>
            <a:lvl1pPr algn="l">
              <a:defRPr>
                <a:solidFill>
                  <a:srgbClr val="53585F"/>
                </a:solidFill>
                <a:latin typeface="Times New Roman"/>
                <a:ea typeface="Times New Roman"/>
                <a:cs typeface="Times New Roman"/>
                <a:sym typeface="Times New Roman"/>
              </a:defRPr>
            </a:lvl1pPr>
          </a:lstStyle>
          <a:p>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bez prawa jazdy – </a:t>
            </a:r>
            <a:r>
              <a:rPr lang="pl-PL" sz="2800" b="1" dirty="0">
                <a:solidFill>
                  <a:srgbClr val="5D6672"/>
                </a:solidFill>
              </a:rPr>
              <a:t>Jak sprawdzić dane?</a:t>
            </a:r>
          </a:p>
        </p:txBody>
      </p:sp>
      <p:cxnSp>
        <p:nvCxnSpPr>
          <p:cNvPr id="7" name="Łącznik prosty 6"/>
          <p:cNvCxnSpPr/>
          <p:nvPr/>
        </p:nvCxnSpPr>
        <p:spPr>
          <a:xfrm>
            <a:off x="574190" y="857624"/>
            <a:ext cx="9603443" cy="0"/>
          </a:xfrm>
          <a:prstGeom prst="line">
            <a:avLst/>
          </a:prstGeom>
          <a:noFill/>
          <a:ln w="254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sp>
        <p:nvSpPr>
          <p:cNvPr id="2" name="Prostokąt 1"/>
          <p:cNvSpPr/>
          <p:nvPr/>
        </p:nvSpPr>
        <p:spPr>
          <a:xfrm>
            <a:off x="-85621" y="2216632"/>
            <a:ext cx="2827509" cy="1692771"/>
          </a:xfrm>
          <a:prstGeom prst="rect">
            <a:avLst/>
          </a:prstGeom>
        </p:spPr>
        <p:txBody>
          <a:bodyPr wrap="square">
            <a:spAutoFit/>
          </a:bodyPr>
          <a:lstStyle/>
          <a:p>
            <a:pPr lvl="0" algn="ctr"/>
            <a:r>
              <a:rPr lang="pl-PL" sz="1600" b="1" dirty="0">
                <a:solidFill>
                  <a:schemeClr val="bg2">
                    <a:lumMod val="50000"/>
                  </a:schemeClr>
                </a:solidFill>
                <a:effectLst>
                  <a:outerShdw blurRad="50800" dist="38100" dir="8100000" algn="tr" rotWithShape="0">
                    <a:prstClr val="black">
                      <a:alpha val="40000"/>
                    </a:prstClr>
                  </a:outerShdw>
                </a:effectLst>
                <a:latin typeface="+mj-lt"/>
              </a:rPr>
              <a:t>Przez Internet </a:t>
            </a:r>
            <a:br>
              <a:rPr lang="pl-PL" sz="1600" b="1" dirty="0">
                <a:solidFill>
                  <a:schemeClr val="bg2">
                    <a:lumMod val="50000"/>
                  </a:schemeClr>
                </a:solidFill>
                <a:effectLst>
                  <a:outerShdw blurRad="50800" dist="38100" dir="8100000" algn="tr" rotWithShape="0">
                    <a:prstClr val="black">
                      <a:alpha val="40000"/>
                    </a:prstClr>
                  </a:outerShdw>
                </a:effectLst>
                <a:latin typeface="+mj-lt"/>
              </a:rPr>
            </a:br>
            <a:r>
              <a:rPr lang="pl-PL" sz="1600" b="1" dirty="0">
                <a:solidFill>
                  <a:schemeClr val="bg2">
                    <a:lumMod val="50000"/>
                  </a:schemeClr>
                </a:solidFill>
                <a:effectLst>
                  <a:outerShdw blurRad="50800" dist="38100" dir="8100000" algn="tr" rotWithShape="0">
                    <a:prstClr val="black">
                      <a:alpha val="40000"/>
                    </a:prstClr>
                  </a:outerShdw>
                </a:effectLst>
                <a:latin typeface="+mj-lt"/>
              </a:rPr>
              <a:t>w usłudze na portalu Gov.pl </a:t>
            </a:r>
          </a:p>
          <a:p>
            <a:pPr lvl="0" algn="ctr"/>
            <a:r>
              <a:rPr lang="pl-PL" sz="1600" b="1" dirty="0">
                <a:solidFill>
                  <a:schemeClr val="bg2">
                    <a:lumMod val="50000"/>
                  </a:schemeClr>
                </a:solidFill>
                <a:effectLst>
                  <a:outerShdw blurRad="50800" dist="38100" dir="8100000" algn="tr" rotWithShape="0">
                    <a:prstClr val="black">
                      <a:alpha val="40000"/>
                    </a:prstClr>
                  </a:outerShdw>
                </a:effectLst>
                <a:latin typeface="+mj-lt"/>
              </a:rPr>
              <a:t>„Sprawdź uprawnienia kierowcy” </a:t>
            </a:r>
          </a:p>
          <a:p>
            <a:pPr algn="ctr">
              <a:lnSpc>
                <a:spcPct val="150000"/>
              </a:lnSpc>
            </a:pPr>
            <a:endParaRPr lang="pl-PL" sz="1600" dirty="0">
              <a:solidFill>
                <a:schemeClr val="tx2">
                  <a:lumMod val="10000"/>
                </a:schemeClr>
              </a:solidFill>
              <a:latin typeface="+mj-lt"/>
            </a:endParaRPr>
          </a:p>
        </p:txBody>
      </p:sp>
      <p:pic>
        <p:nvPicPr>
          <p:cNvPr id="8" name="Obraz 7"/>
          <p:cNvPicPr>
            <a:picLocks noChangeAspect="1"/>
          </p:cNvPicPr>
          <p:nvPr/>
        </p:nvPicPr>
        <p:blipFill>
          <a:blip r:embed="rId8" cstate="print">
            <a:extLst>
              <a:ext uri="{28A0092B-C50C-407E-A947-70E740481C1C}">
                <a14:useLocalDpi xmlns:a14="http://schemas.microsoft.com/office/drawing/2010/main" xmlns="" val="0"/>
              </a:ext>
            </a:extLst>
          </a:blip>
          <a:stretch>
            <a:fillRect/>
          </a:stretch>
        </p:blipFill>
        <p:spPr>
          <a:xfrm>
            <a:off x="155013" y="190769"/>
            <a:ext cx="1088189" cy="1088189"/>
          </a:xfrm>
          <a:prstGeom prst="rect">
            <a:avLst/>
          </a:prstGeom>
        </p:spPr>
      </p:pic>
      <p:graphicFrame>
        <p:nvGraphicFramePr>
          <p:cNvPr id="4" name="Diagram 3"/>
          <p:cNvGraphicFramePr/>
          <p:nvPr>
            <p:extLst>
              <p:ext uri="{D42A27DB-BD31-4B8C-83A1-F6EECF244321}">
                <p14:modId xmlns:p14="http://schemas.microsoft.com/office/powerpoint/2010/main" xmlns="" val="1433830886"/>
              </p:ext>
            </p:extLst>
          </p:nvPr>
        </p:nvGraphicFramePr>
        <p:xfrm>
          <a:off x="4908801" y="1708484"/>
          <a:ext cx="7177314" cy="3545504"/>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5" name="Prostokąt 4"/>
          <p:cNvSpPr/>
          <p:nvPr/>
        </p:nvSpPr>
        <p:spPr>
          <a:xfrm>
            <a:off x="155012" y="5504004"/>
            <a:ext cx="11806615" cy="1585049"/>
          </a:xfrm>
          <a:prstGeom prst="rect">
            <a:avLst/>
          </a:prstGeom>
        </p:spPr>
        <p:txBody>
          <a:bodyPr wrap="square">
            <a:spAutoFit/>
          </a:bodyPr>
          <a:lstStyle/>
          <a:p>
            <a:r>
              <a:rPr lang="pl-PL" sz="1400" dirty="0">
                <a:solidFill>
                  <a:srgbClr val="5D6672"/>
                </a:solidFill>
                <a:latin typeface="Arial" panose="020B0604020202020204"/>
              </a:rPr>
              <a:t>Jeżeli nie można potwierdzić uprawnień (bo np. są cofnięte lub masz zakaz) zobaczysz dane, które są na dokumencie i komunikat, że dokument trzeba sprawdzić</a:t>
            </a:r>
            <a:r>
              <a:rPr lang="pl-PL" sz="1400" dirty="0" smtClean="0">
                <a:solidFill>
                  <a:srgbClr val="5D6672"/>
                </a:solidFill>
                <a:latin typeface="Arial" panose="020B0604020202020204"/>
              </a:rPr>
              <a:t>.</a:t>
            </a:r>
            <a:endParaRPr lang="pl-PL" sz="1400" dirty="0">
              <a:solidFill>
                <a:srgbClr val="5D6672"/>
              </a:solidFill>
              <a:latin typeface="Arial" panose="020B0604020202020204"/>
            </a:endParaRPr>
          </a:p>
          <a:p>
            <a:r>
              <a:rPr lang="pl-PL" sz="1400" dirty="0">
                <a:solidFill>
                  <a:srgbClr val="5D6672"/>
                </a:solidFill>
                <a:latin typeface="Arial" panose="020B0604020202020204"/>
              </a:rPr>
              <a:t>Jeśli dokumentu nie ma w ewidencji zobaczysz komunikat o braku danych.</a:t>
            </a:r>
          </a:p>
          <a:p>
            <a:endParaRPr lang="pl-PL" sz="1400" dirty="0">
              <a:solidFill>
                <a:srgbClr val="5D6672"/>
              </a:solidFill>
              <a:latin typeface="Arial" panose="020B0604020202020204"/>
            </a:endParaRPr>
          </a:p>
          <a:p>
            <a:pPr marL="285750" lvl="0" indent="-285750">
              <a:buFont typeface="Wingdings" panose="05000000000000000000" pitchFamily="2" charset="2"/>
              <a:buChar char="Ø"/>
            </a:pPr>
            <a:r>
              <a:rPr lang="pl-PL" sz="1400" dirty="0">
                <a:solidFill>
                  <a:srgbClr val="5D6672"/>
                </a:solidFill>
                <a:latin typeface="Arial" panose="020B0604020202020204"/>
              </a:rPr>
              <a:t>od 5 grudnia – możesz pobrać </a:t>
            </a:r>
            <a:r>
              <a:rPr lang="pl-PL" sz="1400" dirty="0" err="1">
                <a:solidFill>
                  <a:srgbClr val="5D6672"/>
                </a:solidFill>
                <a:latin typeface="Arial" panose="020B0604020202020204"/>
              </a:rPr>
              <a:t>mPrawoJazdy</a:t>
            </a:r>
            <a:r>
              <a:rPr lang="pl-PL" sz="1400" dirty="0">
                <a:solidFill>
                  <a:srgbClr val="5D6672"/>
                </a:solidFill>
                <a:latin typeface="Arial" panose="020B0604020202020204"/>
              </a:rPr>
              <a:t> w aplikacji </a:t>
            </a:r>
            <a:r>
              <a:rPr lang="pl-PL" sz="1400" dirty="0" err="1">
                <a:solidFill>
                  <a:srgbClr val="5D6672"/>
                </a:solidFill>
                <a:latin typeface="Arial" panose="020B0604020202020204"/>
              </a:rPr>
              <a:t>mObywatel</a:t>
            </a:r>
            <a:r>
              <a:rPr lang="pl-PL" sz="1400" dirty="0">
                <a:solidFill>
                  <a:srgbClr val="5D6672"/>
                </a:solidFill>
                <a:latin typeface="Arial" panose="020B0604020202020204"/>
              </a:rPr>
              <a:t> i zobaczyć swoje dane</a:t>
            </a:r>
          </a:p>
          <a:p>
            <a:pPr>
              <a:lnSpc>
                <a:spcPct val="150000"/>
              </a:lnSpc>
            </a:pPr>
            <a:endParaRPr lang="pl-PL" dirty="0">
              <a:solidFill>
                <a:srgbClr val="5D6672"/>
              </a:solidFill>
              <a:latin typeface="Arial" panose="020B0604020202020204"/>
            </a:endParaRPr>
          </a:p>
        </p:txBody>
      </p:sp>
      <p:graphicFrame>
        <p:nvGraphicFramePr>
          <p:cNvPr id="10" name="Diagram 9"/>
          <p:cNvGraphicFramePr/>
          <p:nvPr>
            <p:extLst>
              <p:ext uri="{D42A27DB-BD31-4B8C-83A1-F6EECF244321}">
                <p14:modId xmlns:p14="http://schemas.microsoft.com/office/powerpoint/2010/main" xmlns="" val="2535500670"/>
              </p:ext>
            </p:extLst>
          </p:nvPr>
        </p:nvGraphicFramePr>
        <p:xfrm>
          <a:off x="2982521" y="1510204"/>
          <a:ext cx="2728841" cy="3580191"/>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Tree>
    <p:extLst>
      <p:ext uri="{BB962C8B-B14F-4D97-AF65-F5344CB8AC3E}">
        <p14:creationId xmlns:p14="http://schemas.microsoft.com/office/powerpoint/2010/main" xmlns="" val="662746918"/>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xmlns="" val="3764223960"/>
              </p:ext>
            </p:extLst>
          </p:nvPr>
        </p:nvGraphicFramePr>
        <p:xfrm>
          <a:off x="734800" y="2064945"/>
          <a:ext cx="10505773" cy="46050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hape 123"/>
          <p:cNvSpPr/>
          <p:nvPr/>
        </p:nvSpPr>
        <p:spPr>
          <a:xfrm>
            <a:off x="856271" y="483352"/>
            <a:ext cx="10262833" cy="503023"/>
          </a:xfrm>
          <a:prstGeom prst="rect">
            <a:avLst/>
          </a:prstGeom>
          <a:ln w="12700">
            <a:miter lim="400000"/>
          </a:ln>
          <a:extLst>
            <a:ext uri="{C572A759-6A51-4108-AA02-DFA0A04FC94B}">
              <ma14:wrappingTextBoxFlag xmlns="" xmlns:ma14="http://schemas.microsoft.com/office/mac/drawingml/2011/main" val="1"/>
            </a:ext>
          </a:extLst>
        </p:spPr>
        <p:txBody>
          <a:bodyPr wrap="square" lIns="35719" tIns="35719" rIns="35719" bIns="35719" anchor="ctr">
            <a:spAutoFit/>
          </a:bodyPr>
          <a:lstStyle>
            <a:lvl1pPr algn="l">
              <a:defRPr>
                <a:solidFill>
                  <a:srgbClr val="53585F"/>
                </a:solidFill>
                <a:latin typeface="Times New Roman"/>
                <a:ea typeface="Times New Roman"/>
                <a:cs typeface="Times New Roman"/>
                <a:sym typeface="Times New Roman"/>
              </a:defRPr>
            </a:lvl1pPr>
          </a:lstStyle>
          <a:p>
            <a:pPr algn="ctr" defTabSz="410766" hangingPunct="0"/>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bez</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prawa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jazdy</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smtClean="0">
                <a:solidFill>
                  <a:srgbClr val="5D6672"/>
                </a:solidFill>
              </a:rPr>
              <a:t>– gdy danych nie ma lub są błędne</a:t>
            </a:r>
            <a:endParaRPr lang="pl-PL" sz="2800" b="1" dirty="0">
              <a:solidFill>
                <a:srgbClr val="5D6672"/>
              </a:solidFill>
            </a:endParaRPr>
          </a:p>
        </p:txBody>
      </p:sp>
      <p:cxnSp>
        <p:nvCxnSpPr>
          <p:cNvPr id="7" name="Łącznik prosty 6"/>
          <p:cNvCxnSpPr/>
          <p:nvPr/>
        </p:nvCxnSpPr>
        <p:spPr>
          <a:xfrm>
            <a:off x="856271" y="1515240"/>
            <a:ext cx="9603443" cy="0"/>
          </a:xfrm>
          <a:prstGeom prst="line">
            <a:avLst/>
          </a:prstGeom>
          <a:noFill/>
          <a:ln w="254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sp>
        <p:nvSpPr>
          <p:cNvPr id="2" name="Prostokąt 1"/>
          <p:cNvSpPr/>
          <p:nvPr/>
        </p:nvSpPr>
        <p:spPr>
          <a:xfrm>
            <a:off x="155013" y="1751523"/>
            <a:ext cx="11887200" cy="984885"/>
          </a:xfrm>
          <a:prstGeom prst="rect">
            <a:avLst/>
          </a:prstGeom>
        </p:spPr>
        <p:txBody>
          <a:bodyPr wrap="square">
            <a:spAutoFit/>
          </a:bodyPr>
          <a:lstStyle/>
          <a:p>
            <a:r>
              <a:rPr lang="pl-PL" sz="2000" b="1" dirty="0">
                <a:solidFill>
                  <a:schemeClr val="bg2">
                    <a:lumMod val="50000"/>
                  </a:schemeClr>
                </a:solidFill>
                <a:effectLst>
                  <a:outerShdw blurRad="50800" dist="38100" dir="8100000" algn="tr" rotWithShape="0">
                    <a:prstClr val="black">
                      <a:alpha val="40000"/>
                    </a:prstClr>
                  </a:outerShdw>
                </a:effectLst>
                <a:latin typeface="+mj-lt"/>
              </a:rPr>
              <a:t>Co zrobić jeśli usługa nie pokazuje moich danych lub jeśli moje dane są błędne?</a:t>
            </a:r>
          </a:p>
          <a:p>
            <a:endParaRPr lang="pl-PL" dirty="0" smtClean="0">
              <a:solidFill>
                <a:srgbClr val="5D6672"/>
              </a:solidFill>
              <a:latin typeface="+mj-lt"/>
            </a:endParaRPr>
          </a:p>
          <a:p>
            <a:r>
              <a:rPr lang="pl-PL" sz="2000" b="1" dirty="0">
                <a:solidFill>
                  <a:schemeClr val="bg2">
                    <a:lumMod val="50000"/>
                  </a:schemeClr>
                </a:solidFill>
                <a:effectLst>
                  <a:outerShdw blurRad="50800" dist="38100" dir="8100000" algn="tr" rotWithShape="0">
                    <a:prstClr val="black">
                      <a:alpha val="40000"/>
                    </a:prstClr>
                  </a:outerShdw>
                </a:effectLst>
                <a:latin typeface="+mj-lt"/>
              </a:rPr>
              <a:t>Zgłoś rozbieżność lub brak danych w formularzu na Gov.pl. </a:t>
            </a:r>
          </a:p>
        </p:txBody>
      </p:sp>
      <p:pic>
        <p:nvPicPr>
          <p:cNvPr id="8" name="Obraz 7"/>
          <p:cNvPicPr>
            <a:picLocks noChangeAspect="1"/>
          </p:cNvPicPr>
          <p:nvPr/>
        </p:nvPicPr>
        <p:blipFill>
          <a:blip r:embed="rId8" cstate="print">
            <a:extLst>
              <a:ext uri="{28A0092B-C50C-407E-A947-70E740481C1C}">
                <a14:useLocalDpi xmlns:a14="http://schemas.microsoft.com/office/drawing/2010/main" xmlns="" val="0"/>
              </a:ext>
            </a:extLst>
          </a:blip>
          <a:stretch>
            <a:fillRect/>
          </a:stretch>
        </p:blipFill>
        <p:spPr>
          <a:xfrm>
            <a:off x="155013" y="190769"/>
            <a:ext cx="1088189" cy="1088189"/>
          </a:xfrm>
          <a:prstGeom prst="rect">
            <a:avLst/>
          </a:prstGeom>
        </p:spPr>
      </p:pic>
    </p:spTree>
    <p:extLst>
      <p:ext uri="{BB962C8B-B14F-4D97-AF65-F5344CB8AC3E}">
        <p14:creationId xmlns:p14="http://schemas.microsoft.com/office/powerpoint/2010/main" xmlns="" val="1652297728"/>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hape 123"/>
          <p:cNvSpPr/>
          <p:nvPr/>
        </p:nvSpPr>
        <p:spPr>
          <a:xfrm>
            <a:off x="856271" y="483352"/>
            <a:ext cx="10262833" cy="503023"/>
          </a:xfrm>
          <a:prstGeom prst="rect">
            <a:avLst/>
          </a:prstGeom>
          <a:ln w="12700">
            <a:miter lim="400000"/>
          </a:ln>
          <a:extLst>
            <a:ext uri="{C572A759-6A51-4108-AA02-DFA0A04FC94B}">
              <ma14:wrappingTextBoxFlag xmlns="" xmlns:ma14="http://schemas.microsoft.com/office/mac/drawingml/2011/main" val="1"/>
            </a:ext>
          </a:extLst>
        </p:spPr>
        <p:txBody>
          <a:bodyPr wrap="square" lIns="35719" tIns="35719" rIns="35719" bIns="35719" anchor="ctr">
            <a:spAutoFit/>
          </a:bodyPr>
          <a:lstStyle>
            <a:lvl1pPr algn="l">
              <a:defRPr>
                <a:solidFill>
                  <a:srgbClr val="53585F"/>
                </a:solidFill>
                <a:latin typeface="Times New Roman"/>
                <a:ea typeface="Times New Roman"/>
                <a:cs typeface="Times New Roman"/>
                <a:sym typeface="Times New Roman"/>
              </a:defRPr>
            </a:lvl1pPr>
          </a:lstStyle>
          <a:p>
            <a:pPr algn="ctr" defTabSz="410766" hangingPunct="0"/>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bez</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prawa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smtClean="0">
                <a:solidFill>
                  <a:schemeClr val="bg2">
                    <a:lumMod val="50000"/>
                  </a:schemeClr>
                </a:solidFill>
                <a:effectLst>
                  <a:outerShdw blurRad="50800" dist="38100" dir="8100000" algn="tr" rotWithShape="0">
                    <a:prstClr val="black">
                      <a:alpha val="40000"/>
                    </a:prstClr>
                  </a:outerShdw>
                </a:effectLst>
                <a:latin typeface="+mj-lt"/>
                <a:ea typeface="+mn-ea"/>
                <a:cs typeface="+mn-cs"/>
              </a:rPr>
              <a:t>jazdy – </a:t>
            </a:r>
            <a:r>
              <a:rPr lang="pl-PL" sz="2800" b="1" dirty="0" smtClean="0">
                <a:solidFill>
                  <a:srgbClr val="5D6672"/>
                </a:solidFill>
                <a:ea typeface="+mn-ea"/>
              </a:rPr>
              <a:t>zgłosiłem błąd i co dalej?</a:t>
            </a:r>
            <a:endParaRPr lang="pl-PL" sz="2800" kern="0" dirty="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endParaRPr>
          </a:p>
        </p:txBody>
      </p:sp>
      <p:cxnSp>
        <p:nvCxnSpPr>
          <p:cNvPr id="7" name="Łącznik prosty 6"/>
          <p:cNvCxnSpPr/>
          <p:nvPr/>
        </p:nvCxnSpPr>
        <p:spPr>
          <a:xfrm>
            <a:off x="856271" y="1515240"/>
            <a:ext cx="9603443" cy="0"/>
          </a:xfrm>
          <a:prstGeom prst="line">
            <a:avLst/>
          </a:prstGeom>
          <a:noFill/>
          <a:ln w="254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sp>
        <p:nvSpPr>
          <p:cNvPr id="2" name="Prostokąt 1"/>
          <p:cNvSpPr/>
          <p:nvPr/>
        </p:nvSpPr>
        <p:spPr>
          <a:xfrm>
            <a:off x="455803" y="1828662"/>
            <a:ext cx="10889977" cy="4201150"/>
          </a:xfrm>
          <a:prstGeom prst="rect">
            <a:avLst/>
          </a:prstGeom>
        </p:spPr>
        <p:txBody>
          <a:bodyPr wrap="square">
            <a:spAutoFit/>
          </a:bodyPr>
          <a:lstStyle/>
          <a:p>
            <a:endParaRPr lang="pl-PL" sz="2400" b="1" dirty="0">
              <a:solidFill>
                <a:srgbClr val="5D6672"/>
              </a:solidFill>
              <a:latin typeface="+mj-lt"/>
            </a:endParaRPr>
          </a:p>
          <a:p>
            <a:pPr marL="285750" indent="-285750">
              <a:buFont typeface="Wingdings" panose="05000000000000000000" pitchFamily="2" charset="2"/>
              <a:buChar char="Ø"/>
            </a:pPr>
            <a:r>
              <a:rPr lang="pl-PL" dirty="0">
                <a:solidFill>
                  <a:srgbClr val="5D6672"/>
                </a:solidFill>
                <a:latin typeface="+mj-lt"/>
              </a:rPr>
              <a:t>Cierpliwości – musimy sprawdzić dane i wyjaśnić rozbieżność – aby to zrobić kontaktujemy się z podmiotem, który przekazał wcześniej dane. Może to być starosta, który wydał twój dokument lub organ kontroli, który go np. zatrzymał. Często wystarczy drobna korekta, czasem jednak poprawa danych może wymagać prac programistycznych</a:t>
            </a:r>
            <a:r>
              <a:rPr lang="pl-PL" dirty="0" smtClean="0">
                <a:solidFill>
                  <a:srgbClr val="5D6672"/>
                </a:solidFill>
                <a:latin typeface="+mj-lt"/>
              </a:rPr>
              <a:t>.</a:t>
            </a:r>
          </a:p>
          <a:p>
            <a:pPr marL="285750" indent="-285750">
              <a:buFont typeface="Wingdings" panose="05000000000000000000" pitchFamily="2" charset="2"/>
              <a:buChar char="Ø"/>
            </a:pPr>
            <a:endParaRPr lang="pl-PL" dirty="0">
              <a:solidFill>
                <a:srgbClr val="5D6672"/>
              </a:solidFill>
              <a:latin typeface="+mj-lt"/>
            </a:endParaRPr>
          </a:p>
          <a:p>
            <a:pPr marL="285750" indent="-285750">
              <a:buFont typeface="Wingdings" panose="05000000000000000000" pitchFamily="2" charset="2"/>
              <a:buChar char="Ø"/>
            </a:pPr>
            <a:r>
              <a:rPr lang="pl-PL" dirty="0">
                <a:solidFill>
                  <a:srgbClr val="5D6672"/>
                </a:solidFill>
                <a:latin typeface="+mj-lt"/>
              </a:rPr>
              <a:t>Wyjaśnienie następuje w terminach kpa, zwykle w ciągu 30 dni. </a:t>
            </a:r>
            <a:endParaRPr lang="pl-PL" dirty="0" smtClean="0">
              <a:solidFill>
                <a:srgbClr val="5D6672"/>
              </a:solidFill>
              <a:latin typeface="+mj-lt"/>
            </a:endParaRPr>
          </a:p>
          <a:p>
            <a:pPr marL="285750" indent="-285750">
              <a:buFont typeface="Wingdings" panose="05000000000000000000" pitchFamily="2" charset="2"/>
              <a:buChar char="Ø"/>
            </a:pPr>
            <a:r>
              <a:rPr lang="pl-PL" dirty="0" smtClean="0">
                <a:solidFill>
                  <a:srgbClr val="5D6672"/>
                </a:solidFill>
                <a:latin typeface="+mj-lt"/>
              </a:rPr>
              <a:t>W </a:t>
            </a:r>
            <a:r>
              <a:rPr lang="pl-PL" dirty="0">
                <a:solidFill>
                  <a:srgbClr val="5D6672"/>
                </a:solidFill>
                <a:latin typeface="+mj-lt"/>
              </a:rPr>
              <a:t>przypadkach skomplikowanych ten termin może się wydłużyć, o czym zostaniesz poinformowany mailowo</a:t>
            </a:r>
            <a:r>
              <a:rPr lang="pl-PL" dirty="0" smtClean="0">
                <a:solidFill>
                  <a:srgbClr val="5D6672"/>
                </a:solidFill>
                <a:latin typeface="+mj-lt"/>
              </a:rPr>
              <a:t>.</a:t>
            </a:r>
          </a:p>
          <a:p>
            <a:pPr marL="285750" indent="-285750">
              <a:buFont typeface="Wingdings" panose="05000000000000000000" pitchFamily="2" charset="2"/>
              <a:buChar char="Ø"/>
            </a:pPr>
            <a:endParaRPr lang="pl-PL" dirty="0">
              <a:solidFill>
                <a:srgbClr val="5D6672"/>
              </a:solidFill>
              <a:latin typeface="+mj-lt"/>
            </a:endParaRPr>
          </a:p>
          <a:p>
            <a:pPr marL="285750" indent="-285750">
              <a:buFont typeface="Wingdings" panose="05000000000000000000" pitchFamily="2" charset="2"/>
              <a:buChar char="Ø"/>
            </a:pPr>
            <a:r>
              <a:rPr lang="pl-PL" dirty="0">
                <a:solidFill>
                  <a:srgbClr val="5D6672"/>
                </a:solidFill>
                <a:latin typeface="+mj-lt"/>
              </a:rPr>
              <a:t>W razie potrzeby skontaktujemy się z tobą na adres mailowy podany w zgłoszeniu</a:t>
            </a:r>
            <a:r>
              <a:rPr lang="pl-PL" dirty="0" smtClean="0">
                <a:solidFill>
                  <a:srgbClr val="5D6672"/>
                </a:solidFill>
                <a:latin typeface="+mj-lt"/>
              </a:rPr>
              <a:t>.</a:t>
            </a:r>
          </a:p>
          <a:p>
            <a:pPr marL="285750" indent="-285750">
              <a:buFont typeface="Wingdings" panose="05000000000000000000" pitchFamily="2" charset="2"/>
              <a:buChar char="Ø"/>
            </a:pPr>
            <a:endParaRPr lang="pl-PL" dirty="0">
              <a:solidFill>
                <a:srgbClr val="5D6672"/>
              </a:solidFill>
              <a:latin typeface="+mj-lt"/>
            </a:endParaRPr>
          </a:p>
          <a:p>
            <a:pPr marL="285750" indent="-285750">
              <a:buFont typeface="Wingdings" panose="05000000000000000000" pitchFamily="2" charset="2"/>
              <a:buChar char="Ø"/>
            </a:pPr>
            <a:r>
              <a:rPr lang="pl-PL" dirty="0">
                <a:solidFill>
                  <a:srgbClr val="5D6672"/>
                </a:solidFill>
                <a:latin typeface="+mj-lt"/>
              </a:rPr>
              <a:t>Do czasu wyjaśnienia danych wyruszając w dłuższą drogę weź dokument ze sobą</a:t>
            </a:r>
            <a:r>
              <a:rPr lang="pl-PL" dirty="0" smtClean="0">
                <a:solidFill>
                  <a:srgbClr val="5D6672"/>
                </a:solidFill>
                <a:latin typeface="+mj-lt"/>
              </a:rPr>
              <a:t>.</a:t>
            </a:r>
            <a:endParaRPr lang="pl-PL" dirty="0" smtClean="0">
              <a:solidFill>
                <a:schemeClr val="tx2">
                  <a:lumMod val="10000"/>
                </a:schemeClr>
              </a:solidFill>
              <a:latin typeface="+mj-lt"/>
            </a:endParaRPr>
          </a:p>
          <a:p>
            <a:pPr>
              <a:lnSpc>
                <a:spcPct val="150000"/>
              </a:lnSpc>
            </a:pPr>
            <a:endParaRPr lang="pl-PL" dirty="0">
              <a:solidFill>
                <a:schemeClr val="tx2">
                  <a:lumMod val="10000"/>
                </a:schemeClr>
              </a:solidFill>
              <a:latin typeface="+mj-lt"/>
            </a:endParaRPr>
          </a:p>
        </p:txBody>
      </p:sp>
      <p:pic>
        <p:nvPicPr>
          <p:cNvPr id="8" name="Obraz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55013" y="190769"/>
            <a:ext cx="1088189" cy="1088189"/>
          </a:xfrm>
          <a:prstGeom prst="rect">
            <a:avLst/>
          </a:prstGeom>
        </p:spPr>
      </p:pic>
    </p:spTree>
    <p:extLst>
      <p:ext uri="{BB962C8B-B14F-4D97-AF65-F5344CB8AC3E}">
        <p14:creationId xmlns:p14="http://schemas.microsoft.com/office/powerpoint/2010/main" xmlns="" val="1404850023"/>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hape 123"/>
          <p:cNvSpPr/>
          <p:nvPr/>
        </p:nvSpPr>
        <p:spPr>
          <a:xfrm>
            <a:off x="856271" y="483352"/>
            <a:ext cx="10262833" cy="503023"/>
          </a:xfrm>
          <a:prstGeom prst="rect">
            <a:avLst/>
          </a:prstGeom>
          <a:ln w="12700">
            <a:miter lim="400000"/>
          </a:ln>
          <a:extLst>
            <a:ext uri="{C572A759-6A51-4108-AA02-DFA0A04FC94B}">
              <ma14:wrappingTextBoxFlag xmlns="" xmlns:ma14="http://schemas.microsoft.com/office/mac/drawingml/2011/main" val="1"/>
            </a:ext>
          </a:extLst>
        </p:spPr>
        <p:txBody>
          <a:bodyPr wrap="square" lIns="35719" tIns="35719" rIns="35719" bIns="35719" anchor="ctr">
            <a:spAutoFit/>
          </a:bodyPr>
          <a:lstStyle>
            <a:lvl1pPr algn="l">
              <a:defRPr>
                <a:solidFill>
                  <a:srgbClr val="53585F"/>
                </a:solidFill>
                <a:latin typeface="Times New Roman"/>
                <a:ea typeface="Times New Roman"/>
                <a:cs typeface="Times New Roman"/>
                <a:sym typeface="Times New Roman"/>
              </a:defRPr>
            </a:lvl1pPr>
          </a:lstStyle>
          <a:p>
            <a:pPr algn="ctr" defTabSz="410766" hangingPunct="0"/>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Jazda</a:t>
            </a:r>
            <a:r>
              <a:rPr lang="pl-PL" sz="2800" kern="0" dirty="0" smtClean="0">
                <a:solidFill>
                  <a:srgbClr val="0365C0">
                    <a:lumMod val="60000"/>
                    <a:lumOff val="40000"/>
                  </a:srgb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bez</a:t>
            </a:r>
            <a:r>
              <a:rPr lang="pl-PL" sz="2800" kern="0" dirty="0" smtClean="0">
                <a:solidFill>
                  <a:srgbClr val="0365C0">
                    <a:lumMod val="60000"/>
                    <a:lumOff val="40000"/>
                  </a:srgb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prawa</a:t>
            </a:r>
            <a:r>
              <a:rPr lang="pl-PL" sz="2800" kern="0" dirty="0" smtClean="0">
                <a:solidFill>
                  <a:srgbClr val="0365C0">
                    <a:lumMod val="60000"/>
                    <a:lumOff val="40000"/>
                  </a:srgb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jazdy</a:t>
            </a:r>
            <a:r>
              <a:rPr lang="pl-PL" sz="2800" kern="0" dirty="0" smtClean="0">
                <a:solidFill>
                  <a:srgbClr val="0365C0">
                    <a:lumMod val="60000"/>
                    <a:lumOff val="40000"/>
                  </a:srgbClr>
                </a:solidFill>
                <a:effectLst>
                  <a:outerShdw blurRad="38100" dist="38100" dir="2700000" algn="tl">
                    <a:srgbClr val="000000">
                      <a:alpha val="43137"/>
                    </a:srgbClr>
                  </a:outerShdw>
                </a:effectLst>
                <a:latin typeface="Calibri" panose="020F0502020204030204" pitchFamily="34" charset="0"/>
              </a:rPr>
              <a:t> </a:t>
            </a:r>
            <a:r>
              <a:rPr lang="pl-PL" sz="2800" b="1" dirty="0" smtClean="0">
                <a:solidFill>
                  <a:srgbClr val="5D6672"/>
                </a:solidFill>
              </a:rPr>
              <a:t>– kiedy nie zgłaszać błędu?</a:t>
            </a:r>
            <a:endParaRPr lang="pl-PL" sz="2800" b="1" dirty="0">
              <a:solidFill>
                <a:srgbClr val="5D6672"/>
              </a:solidFill>
            </a:endParaRPr>
          </a:p>
        </p:txBody>
      </p:sp>
      <p:cxnSp>
        <p:nvCxnSpPr>
          <p:cNvPr id="7" name="Łącznik prosty 6"/>
          <p:cNvCxnSpPr/>
          <p:nvPr/>
        </p:nvCxnSpPr>
        <p:spPr>
          <a:xfrm>
            <a:off x="856271" y="1515240"/>
            <a:ext cx="9603443" cy="0"/>
          </a:xfrm>
          <a:prstGeom prst="line">
            <a:avLst/>
          </a:prstGeom>
          <a:noFill/>
          <a:ln w="254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sp>
        <p:nvSpPr>
          <p:cNvPr id="2" name="Prostokąt 1"/>
          <p:cNvSpPr/>
          <p:nvPr/>
        </p:nvSpPr>
        <p:spPr>
          <a:xfrm>
            <a:off x="2152255" y="1751523"/>
            <a:ext cx="9434156" cy="5216813"/>
          </a:xfrm>
          <a:prstGeom prst="rect">
            <a:avLst/>
          </a:prstGeom>
        </p:spPr>
        <p:txBody>
          <a:bodyPr wrap="square">
            <a:spAutoFit/>
          </a:bodyPr>
          <a:lstStyle/>
          <a:p>
            <a:r>
              <a:rPr lang="pl-PL" sz="2000" b="1" dirty="0">
                <a:solidFill>
                  <a:schemeClr val="bg2">
                    <a:lumMod val="50000"/>
                  </a:schemeClr>
                </a:solidFill>
                <a:effectLst>
                  <a:outerShdw blurRad="50800" dist="38100" dir="8100000" algn="tr" rotWithShape="0">
                    <a:prstClr val="black">
                      <a:alpha val="40000"/>
                    </a:prstClr>
                  </a:outerShdw>
                </a:effectLst>
                <a:latin typeface="+mj-lt"/>
              </a:rPr>
              <a:t>Nie wszystkie dane, które w usłudze wyglądają inaczej niż w dokumencie, oznaczają błąd</a:t>
            </a:r>
          </a:p>
          <a:p>
            <a:endParaRPr lang="pl-PL" sz="2400" b="1" dirty="0">
              <a:solidFill>
                <a:srgbClr val="5D6672"/>
              </a:solidFill>
              <a:latin typeface="Arial" panose="020B0604020202020204"/>
            </a:endParaRPr>
          </a:p>
          <a:p>
            <a:r>
              <a:rPr lang="pl-PL" sz="2000" b="1" dirty="0">
                <a:solidFill>
                  <a:schemeClr val="bg2">
                    <a:lumMod val="50000"/>
                  </a:schemeClr>
                </a:solidFill>
                <a:effectLst>
                  <a:outerShdw blurRad="50800" dist="38100" dir="8100000" algn="tr" rotWithShape="0">
                    <a:prstClr val="black">
                      <a:alpha val="40000"/>
                    </a:prstClr>
                  </a:outerShdw>
                </a:effectLst>
                <a:latin typeface="+mj-lt"/>
              </a:rPr>
              <a:t>Nie musisz zgłaszać błędu do </a:t>
            </a:r>
            <a:r>
              <a:rPr lang="pl-PL" sz="2000" b="1" dirty="0" err="1">
                <a:solidFill>
                  <a:schemeClr val="bg2">
                    <a:lumMod val="50000"/>
                  </a:schemeClr>
                </a:solidFill>
                <a:effectLst>
                  <a:outerShdw blurRad="50800" dist="38100" dir="8100000" algn="tr" rotWithShape="0">
                    <a:prstClr val="black">
                      <a:alpha val="40000"/>
                    </a:prstClr>
                  </a:outerShdw>
                </a:effectLst>
                <a:latin typeface="+mj-lt"/>
              </a:rPr>
              <a:t>mPrawoJazdy</a:t>
            </a:r>
            <a:r>
              <a:rPr lang="pl-PL" sz="2000" b="1" dirty="0">
                <a:solidFill>
                  <a:schemeClr val="bg2">
                    <a:lumMod val="50000"/>
                  </a:schemeClr>
                </a:solidFill>
                <a:effectLst>
                  <a:outerShdw blurRad="50800" dist="38100" dir="8100000" algn="tr" rotWithShape="0">
                    <a:prstClr val="black">
                      <a:alpha val="40000"/>
                    </a:prstClr>
                  </a:outerShdw>
                </a:effectLst>
                <a:latin typeface="+mj-lt"/>
              </a:rPr>
              <a:t> jeśli:</a:t>
            </a:r>
          </a:p>
          <a:p>
            <a:endParaRPr lang="pl-PL" dirty="0">
              <a:solidFill>
                <a:srgbClr val="5D6672"/>
              </a:solidFill>
              <a:latin typeface="Arial" panose="020B0604020202020204"/>
            </a:endParaRPr>
          </a:p>
          <a:p>
            <a:pPr marL="285750" indent="-285750">
              <a:buFont typeface="Wingdings" panose="05000000000000000000" pitchFamily="2" charset="2"/>
              <a:buChar char="ü"/>
            </a:pPr>
            <a:r>
              <a:rPr lang="pl-PL" dirty="0">
                <a:solidFill>
                  <a:srgbClr val="5D6672"/>
                </a:solidFill>
                <a:latin typeface="Arial" panose="020B0604020202020204"/>
              </a:rPr>
              <a:t>numer prawa jazdy, który widzisz nie zawiera ukośników – jeśli cyfry się zgadzają wszystko jest w porządku – w rejestrze w taki sposób zapisywane są dane – bez </a:t>
            </a:r>
            <a:r>
              <a:rPr lang="pl-PL" dirty="0" smtClean="0">
                <a:solidFill>
                  <a:srgbClr val="5D6672"/>
                </a:solidFill>
                <a:latin typeface="Arial" panose="020B0604020202020204"/>
              </a:rPr>
              <a:t>ukośników</a:t>
            </a:r>
          </a:p>
          <a:p>
            <a:pPr marL="285750" indent="-285750">
              <a:buFont typeface="Wingdings" panose="05000000000000000000" pitchFamily="2" charset="2"/>
              <a:buChar char="ü"/>
            </a:pPr>
            <a:endParaRPr lang="pl-PL" dirty="0">
              <a:solidFill>
                <a:srgbClr val="5D6672"/>
              </a:solidFill>
              <a:latin typeface="Arial" panose="020B0604020202020204"/>
            </a:endParaRPr>
          </a:p>
          <a:p>
            <a:pPr marL="285750" indent="-285750">
              <a:buFont typeface="Wingdings" panose="05000000000000000000" pitchFamily="2" charset="2"/>
              <a:buChar char="ü"/>
            </a:pPr>
            <a:r>
              <a:rPr lang="pl-PL" dirty="0">
                <a:solidFill>
                  <a:srgbClr val="5D6672"/>
                </a:solidFill>
                <a:latin typeface="Arial" panose="020B0604020202020204"/>
              </a:rPr>
              <a:t>nazwa organu jest nieznacznie inna – zamiast Prezydenta m.st. Warszawy jest np. Urząd Miasta Warszawy – to również nie jest błąd, kiedyś tak były zapisywane dane w </a:t>
            </a:r>
            <a:r>
              <a:rPr lang="pl-PL" dirty="0" smtClean="0">
                <a:solidFill>
                  <a:srgbClr val="5D6672"/>
                </a:solidFill>
                <a:latin typeface="Arial" panose="020B0604020202020204"/>
              </a:rPr>
              <a:t>ewidencji</a:t>
            </a:r>
          </a:p>
          <a:p>
            <a:pPr marL="285750" indent="-285750">
              <a:buFont typeface="Wingdings" panose="05000000000000000000" pitchFamily="2" charset="2"/>
              <a:buChar char="ü"/>
            </a:pPr>
            <a:endParaRPr lang="pl-PL" dirty="0">
              <a:solidFill>
                <a:srgbClr val="5D6672"/>
              </a:solidFill>
              <a:latin typeface="Arial" panose="020B0604020202020204"/>
            </a:endParaRPr>
          </a:p>
          <a:p>
            <a:pPr marL="285750" indent="-285750">
              <a:buFont typeface="Wingdings" panose="05000000000000000000" pitchFamily="2" charset="2"/>
              <a:buChar char="ü"/>
            </a:pPr>
            <a:r>
              <a:rPr lang="pl-PL" dirty="0" smtClean="0">
                <a:solidFill>
                  <a:srgbClr val="5D6672"/>
                </a:solidFill>
                <a:latin typeface="Arial" panose="020B0604020202020204"/>
              </a:rPr>
              <a:t>informacja </a:t>
            </a:r>
            <a:r>
              <a:rPr lang="pl-PL" dirty="0">
                <a:solidFill>
                  <a:srgbClr val="5D6672"/>
                </a:solidFill>
                <a:latin typeface="Arial" panose="020B0604020202020204"/>
              </a:rPr>
              <a:t>o ograniczeniach dotyczących dokumentu bądź uprawnień jest niepełna – np. widzisz tylko kod 71 bez dodatkowych informacji przy tym kodzie – tak działa usługa – pokazuje podstawowy kod bez informacji dodatkowej</a:t>
            </a:r>
          </a:p>
          <a:p>
            <a:pPr>
              <a:lnSpc>
                <a:spcPct val="150000"/>
              </a:lnSpc>
            </a:pPr>
            <a:endParaRPr lang="pl-PL" dirty="0">
              <a:solidFill>
                <a:srgbClr val="5D6672"/>
              </a:solidFill>
              <a:latin typeface="Arial" panose="020B0604020202020204"/>
            </a:endParaRPr>
          </a:p>
        </p:txBody>
      </p:sp>
      <p:pic>
        <p:nvPicPr>
          <p:cNvPr id="8" name="Obraz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55013" y="190769"/>
            <a:ext cx="1088189" cy="1088189"/>
          </a:xfrm>
          <a:prstGeom prst="rect">
            <a:avLst/>
          </a:prstGeom>
        </p:spPr>
      </p:pic>
      <p:sp>
        <p:nvSpPr>
          <p:cNvPr id="3" name="Prostokąt 2"/>
          <p:cNvSpPr/>
          <p:nvPr/>
        </p:nvSpPr>
        <p:spPr>
          <a:xfrm>
            <a:off x="442471" y="1592379"/>
            <a:ext cx="1601462" cy="3477875"/>
          </a:xfrm>
          <a:prstGeom prst="rect">
            <a:avLst/>
          </a:prstGeom>
          <a:noFill/>
        </p:spPr>
        <p:txBody>
          <a:bodyPr wrap="square" lIns="91440" tIns="45720" rIns="91440" bIns="45720">
            <a:spAutoFit/>
          </a:bodyPr>
          <a:lstStyle/>
          <a:p>
            <a:pPr algn="ctr"/>
            <a:r>
              <a:rPr lang="pl-PL" sz="22000" dirty="0" smtClean="0">
                <a:ln w="0"/>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0" scaled="1"/>
                  <a:tileRect/>
                </a:gradFill>
                <a:latin typeface="Arial" panose="020B0604020202020204"/>
              </a:rPr>
              <a:t>ǃ</a:t>
            </a:r>
            <a:endParaRPr lang="pl-PL" sz="22000" dirty="0">
              <a:ln w="0"/>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0" scaled="1"/>
                <a:tileRect/>
              </a:gradFill>
            </a:endParaRPr>
          </a:p>
        </p:txBody>
      </p:sp>
    </p:spTree>
    <p:extLst>
      <p:ext uri="{BB962C8B-B14F-4D97-AF65-F5344CB8AC3E}">
        <p14:creationId xmlns:p14="http://schemas.microsoft.com/office/powerpoint/2010/main" xmlns="" val="4224762831"/>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hape 123"/>
          <p:cNvSpPr/>
          <p:nvPr/>
        </p:nvSpPr>
        <p:spPr>
          <a:xfrm>
            <a:off x="856271" y="483352"/>
            <a:ext cx="10262833" cy="503023"/>
          </a:xfrm>
          <a:prstGeom prst="rect">
            <a:avLst/>
          </a:prstGeom>
          <a:ln w="12700">
            <a:miter lim="400000"/>
          </a:ln>
          <a:extLst>
            <a:ext uri="{C572A759-6A51-4108-AA02-DFA0A04FC94B}">
              <ma14:wrappingTextBoxFlag xmlns="" xmlns:ma14="http://schemas.microsoft.com/office/mac/drawingml/2011/main" val="1"/>
            </a:ext>
          </a:extLst>
        </p:spPr>
        <p:txBody>
          <a:bodyPr wrap="square" lIns="35719" tIns="35719" rIns="35719" bIns="35719" anchor="ctr">
            <a:spAutoFit/>
          </a:bodyPr>
          <a:lstStyle>
            <a:lvl1pPr algn="l">
              <a:defRPr>
                <a:solidFill>
                  <a:srgbClr val="53585F"/>
                </a:solidFill>
                <a:latin typeface="Times New Roman"/>
                <a:ea typeface="Times New Roman"/>
                <a:cs typeface="Times New Roman"/>
                <a:sym typeface="Times New Roman"/>
              </a:defRPr>
            </a:lvl1pPr>
          </a:lstStyle>
          <a:p>
            <a:pPr algn="ctr" defTabSz="410766" hangingPunct="0"/>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bez</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prawa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jazdy</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rgbClr val="5D6672"/>
                </a:solidFill>
              </a:rPr>
              <a:t>– Kontrola drogowa</a:t>
            </a:r>
          </a:p>
        </p:txBody>
      </p:sp>
      <p:cxnSp>
        <p:nvCxnSpPr>
          <p:cNvPr id="7" name="Łącznik prosty 6"/>
          <p:cNvCxnSpPr/>
          <p:nvPr/>
        </p:nvCxnSpPr>
        <p:spPr>
          <a:xfrm>
            <a:off x="1332986" y="1122548"/>
            <a:ext cx="9603443" cy="0"/>
          </a:xfrm>
          <a:prstGeom prst="line">
            <a:avLst/>
          </a:prstGeom>
          <a:noFill/>
          <a:ln w="254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sp>
        <p:nvSpPr>
          <p:cNvPr id="2" name="Prostokąt 1"/>
          <p:cNvSpPr/>
          <p:nvPr/>
        </p:nvSpPr>
        <p:spPr>
          <a:xfrm>
            <a:off x="440237" y="3031989"/>
            <a:ext cx="11887200" cy="400110"/>
          </a:xfrm>
          <a:prstGeom prst="rect">
            <a:avLst/>
          </a:prstGeom>
        </p:spPr>
        <p:txBody>
          <a:bodyPr wrap="square">
            <a:spAutoFit/>
          </a:bodyPr>
          <a:lstStyle/>
          <a:p>
            <a:r>
              <a:rPr lang="pl-PL" sz="2000" b="1" dirty="0">
                <a:solidFill>
                  <a:schemeClr val="bg2">
                    <a:lumMod val="50000"/>
                  </a:schemeClr>
                </a:solidFill>
                <a:effectLst>
                  <a:outerShdw blurRad="50800" dist="38100" dir="8100000" algn="tr" rotWithShape="0">
                    <a:prstClr val="black">
                      <a:alpha val="40000"/>
                    </a:prstClr>
                  </a:outerShdw>
                </a:effectLst>
                <a:latin typeface="+mj-lt"/>
              </a:rPr>
              <a:t>A jeśli </a:t>
            </a:r>
            <a:r>
              <a:rPr lang="pl-PL" sz="2000" b="1" dirty="0" smtClean="0">
                <a:solidFill>
                  <a:schemeClr val="bg2">
                    <a:lumMod val="50000"/>
                  </a:schemeClr>
                </a:solidFill>
                <a:effectLst>
                  <a:outerShdw blurRad="50800" dist="38100" dir="8100000" algn="tr" rotWithShape="0">
                    <a:prstClr val="black">
                      <a:alpha val="40000"/>
                    </a:prstClr>
                  </a:outerShdw>
                </a:effectLst>
                <a:latin typeface="+mj-lt"/>
              </a:rPr>
              <a:t>coś pójdzie źle?</a:t>
            </a:r>
            <a:endParaRPr lang="pl-PL" sz="2000" b="1" dirty="0">
              <a:solidFill>
                <a:schemeClr val="bg2">
                  <a:lumMod val="50000"/>
                </a:schemeClr>
              </a:solidFill>
              <a:effectLst>
                <a:outerShdw blurRad="50800" dist="38100" dir="8100000" algn="tr" rotWithShape="0">
                  <a:prstClr val="black">
                    <a:alpha val="40000"/>
                  </a:prstClr>
                </a:outerShdw>
              </a:effectLst>
              <a:latin typeface="+mj-lt"/>
            </a:endParaRPr>
          </a:p>
        </p:txBody>
      </p:sp>
      <p:pic>
        <p:nvPicPr>
          <p:cNvPr id="8" name="Obraz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55013" y="190769"/>
            <a:ext cx="1088189" cy="1088189"/>
          </a:xfrm>
          <a:prstGeom prst="rect">
            <a:avLst/>
          </a:prstGeom>
        </p:spPr>
      </p:pic>
      <p:graphicFrame>
        <p:nvGraphicFramePr>
          <p:cNvPr id="18" name="Diagram 17"/>
          <p:cNvGraphicFramePr/>
          <p:nvPr>
            <p:extLst>
              <p:ext uri="{D42A27DB-BD31-4B8C-83A1-F6EECF244321}">
                <p14:modId xmlns:p14="http://schemas.microsoft.com/office/powerpoint/2010/main" xmlns="" val="232691109"/>
              </p:ext>
            </p:extLst>
          </p:nvPr>
        </p:nvGraphicFramePr>
        <p:xfrm>
          <a:off x="440237" y="3539763"/>
          <a:ext cx="11601976" cy="129615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9" name="Diagram 18"/>
          <p:cNvGraphicFramePr/>
          <p:nvPr>
            <p:extLst>
              <p:ext uri="{D42A27DB-BD31-4B8C-83A1-F6EECF244321}">
                <p14:modId xmlns:p14="http://schemas.microsoft.com/office/powerpoint/2010/main" xmlns="" val="1628535447"/>
              </p:ext>
            </p:extLst>
          </p:nvPr>
        </p:nvGraphicFramePr>
        <p:xfrm>
          <a:off x="440237" y="5051245"/>
          <a:ext cx="11601976" cy="1433775"/>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4" name="Prostokąt 3"/>
          <p:cNvSpPr/>
          <p:nvPr/>
        </p:nvSpPr>
        <p:spPr>
          <a:xfrm>
            <a:off x="440237" y="1493106"/>
            <a:ext cx="11434931" cy="1231106"/>
          </a:xfrm>
          <a:prstGeom prst="rect">
            <a:avLst/>
          </a:prstGeom>
        </p:spPr>
        <p:txBody>
          <a:bodyPr wrap="square">
            <a:spAutoFit/>
          </a:bodyPr>
          <a:lstStyle/>
          <a:p>
            <a:r>
              <a:rPr lang="pl-PL" sz="2000" b="1" dirty="0">
                <a:solidFill>
                  <a:schemeClr val="bg2">
                    <a:lumMod val="50000"/>
                  </a:schemeClr>
                </a:solidFill>
                <a:effectLst>
                  <a:outerShdw blurRad="50800" dist="38100" dir="8100000" algn="tr" rotWithShape="0">
                    <a:prstClr val="black">
                      <a:alpha val="40000"/>
                    </a:prstClr>
                  </a:outerShdw>
                </a:effectLst>
                <a:latin typeface="+mj-lt"/>
              </a:rPr>
              <a:t>Kontrola drogowa – co robić?</a:t>
            </a:r>
          </a:p>
          <a:p>
            <a:r>
              <a:rPr lang="pl-PL" dirty="0">
                <a:solidFill>
                  <a:srgbClr val="5D6672"/>
                </a:solidFill>
              </a:rPr>
              <a:t>Podczas kontroli drogowej Policja lub Inspektor Transportu Drogowego sprawdzi dane w rejestrach państwowych. Jeśli nie popełniłeś wykroczenia możesz jechać dalej. Nie musisz okazywać prawa jazdy ani dowodu rejestracyjnego. Za ich brak przy sobie nie dostaniesz mandatu.</a:t>
            </a:r>
          </a:p>
        </p:txBody>
      </p:sp>
    </p:spTree>
    <p:extLst>
      <p:ext uri="{BB962C8B-B14F-4D97-AF65-F5344CB8AC3E}">
        <p14:creationId xmlns:p14="http://schemas.microsoft.com/office/powerpoint/2010/main" xmlns="" val="1857483540"/>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hape 123"/>
          <p:cNvSpPr/>
          <p:nvPr/>
        </p:nvSpPr>
        <p:spPr>
          <a:xfrm>
            <a:off x="856271" y="614414"/>
            <a:ext cx="10262833" cy="503023"/>
          </a:xfrm>
          <a:prstGeom prst="rect">
            <a:avLst/>
          </a:prstGeom>
          <a:ln w="12700">
            <a:miter lim="400000"/>
          </a:ln>
          <a:extLst>
            <a:ext uri="{C572A759-6A51-4108-AA02-DFA0A04FC94B}">
              <ma14:wrappingTextBoxFlag xmlns="" xmlns:ma14="http://schemas.microsoft.com/office/mac/drawingml/2011/main" val="1"/>
            </a:ext>
          </a:extLst>
        </p:spPr>
        <p:txBody>
          <a:bodyPr wrap="square" lIns="35719" tIns="35719" rIns="35719" bIns="35719" anchor="ctr">
            <a:spAutoFit/>
          </a:bodyPr>
          <a:lstStyle>
            <a:lvl1pPr algn="l">
              <a:defRPr>
                <a:solidFill>
                  <a:srgbClr val="53585F"/>
                </a:solidFill>
                <a:latin typeface="Times New Roman"/>
                <a:ea typeface="Times New Roman"/>
                <a:cs typeface="Times New Roman"/>
                <a:sym typeface="Times New Roman"/>
              </a:defRPr>
            </a:lvl1pPr>
          </a:lstStyle>
          <a:p>
            <a:pPr algn="ctr" defTabSz="410766" hangingPunct="0"/>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Jazda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bez</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a:solidFill>
                  <a:schemeClr val="bg2">
                    <a:lumMod val="50000"/>
                  </a:schemeClr>
                </a:solidFill>
                <a:effectLst>
                  <a:outerShdw blurRad="50800" dist="38100" dir="8100000" algn="tr" rotWithShape="0">
                    <a:prstClr val="black">
                      <a:alpha val="40000"/>
                    </a:prstClr>
                  </a:outerShdw>
                </a:effectLst>
                <a:latin typeface="+mj-lt"/>
                <a:ea typeface="+mn-ea"/>
                <a:cs typeface="+mn-cs"/>
              </a:rPr>
              <a:t>prawa</a:t>
            </a:r>
            <a:r>
              <a:rPr lang="pl-PL" sz="2800" kern="0" dirty="0" smtClean="0">
                <a:solidFill>
                  <a:schemeClr val="accent1">
                    <a:lumMod val="60000"/>
                    <a:lumOff val="40000"/>
                  </a:schemeClr>
                </a:solidFill>
                <a:effectLst>
                  <a:outerShdw blurRad="38100" dist="38100" dir="2700000" algn="tl">
                    <a:srgbClr val="000000">
                      <a:alpha val="43137"/>
                    </a:srgbClr>
                  </a:outerShdw>
                </a:effectLst>
                <a:latin typeface="Calibri" panose="020F0502020204030204" pitchFamily="34" charset="0"/>
              </a:rPr>
              <a:t> </a:t>
            </a:r>
            <a:r>
              <a:rPr lang="pl-PL" sz="2800" b="1" dirty="0" smtClean="0">
                <a:solidFill>
                  <a:schemeClr val="bg2">
                    <a:lumMod val="50000"/>
                  </a:schemeClr>
                </a:solidFill>
                <a:effectLst>
                  <a:outerShdw blurRad="50800" dist="38100" dir="8100000" algn="tr" rotWithShape="0">
                    <a:prstClr val="black">
                      <a:alpha val="40000"/>
                    </a:prstClr>
                  </a:outerShdw>
                </a:effectLst>
                <a:latin typeface="+mj-lt"/>
                <a:ea typeface="+mn-ea"/>
                <a:cs typeface="+mn-cs"/>
              </a:rPr>
              <a:t>jazdy - </a:t>
            </a:r>
            <a:r>
              <a:rPr lang="pl-PL" sz="2800" b="1" dirty="0">
                <a:solidFill>
                  <a:srgbClr val="5D6672"/>
                </a:solidFill>
              </a:rPr>
              <a:t>Kontrola </a:t>
            </a:r>
            <a:r>
              <a:rPr lang="pl-PL" sz="2800" b="1" dirty="0" smtClean="0">
                <a:solidFill>
                  <a:srgbClr val="5D6672"/>
                </a:solidFill>
              </a:rPr>
              <a:t>drogowa</a:t>
            </a:r>
            <a:endParaRPr lang="pl-PL" sz="2800" b="1" dirty="0">
              <a:solidFill>
                <a:srgbClr val="5D6672"/>
              </a:solidFill>
            </a:endParaRPr>
          </a:p>
        </p:txBody>
      </p:sp>
      <p:cxnSp>
        <p:nvCxnSpPr>
          <p:cNvPr id="7" name="Łącznik prosty 6"/>
          <p:cNvCxnSpPr/>
          <p:nvPr/>
        </p:nvCxnSpPr>
        <p:spPr>
          <a:xfrm>
            <a:off x="856271" y="1515240"/>
            <a:ext cx="9603443" cy="0"/>
          </a:xfrm>
          <a:prstGeom prst="line">
            <a:avLst/>
          </a:prstGeom>
          <a:noFill/>
          <a:ln w="254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sp>
        <p:nvSpPr>
          <p:cNvPr id="2" name="Prostokąt 1"/>
          <p:cNvSpPr/>
          <p:nvPr/>
        </p:nvSpPr>
        <p:spPr>
          <a:xfrm>
            <a:off x="304800" y="1633382"/>
            <a:ext cx="11887200" cy="461665"/>
          </a:xfrm>
          <a:prstGeom prst="rect">
            <a:avLst/>
          </a:prstGeom>
        </p:spPr>
        <p:txBody>
          <a:bodyPr wrap="square">
            <a:spAutoFit/>
          </a:bodyPr>
          <a:lstStyle/>
          <a:p>
            <a:pPr lvl="0"/>
            <a:r>
              <a:rPr lang="pl-PL" sz="2000" b="1" dirty="0">
                <a:solidFill>
                  <a:schemeClr val="bg2">
                    <a:lumMod val="50000"/>
                  </a:schemeClr>
                </a:solidFill>
                <a:effectLst>
                  <a:outerShdw blurRad="50800" dist="38100" dir="8100000" algn="tr" rotWithShape="0">
                    <a:prstClr val="black">
                      <a:alpha val="40000"/>
                    </a:prstClr>
                  </a:outerShdw>
                </a:effectLst>
                <a:latin typeface="+mj-lt"/>
              </a:rPr>
              <a:t>Moje dane są</a:t>
            </a:r>
            <a:r>
              <a:rPr lang="pl-PL" sz="2400" dirty="0">
                <a:solidFill>
                  <a:srgbClr val="5D6672"/>
                </a:solidFill>
              </a:rPr>
              <a:t> </a:t>
            </a:r>
            <a:r>
              <a:rPr lang="pl-PL" sz="2000" b="1" dirty="0">
                <a:solidFill>
                  <a:schemeClr val="bg2">
                    <a:lumMod val="50000"/>
                  </a:schemeClr>
                </a:solidFill>
                <a:effectLst>
                  <a:outerShdw blurRad="50800" dist="38100" dir="8100000" algn="tr" rotWithShape="0">
                    <a:prstClr val="black">
                      <a:alpha val="40000"/>
                    </a:prstClr>
                  </a:outerShdw>
                </a:effectLst>
                <a:latin typeface="+mj-lt"/>
              </a:rPr>
              <a:t>błędne</a:t>
            </a:r>
          </a:p>
        </p:txBody>
      </p:sp>
      <p:pic>
        <p:nvPicPr>
          <p:cNvPr id="8" name="Obraz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55013" y="190769"/>
            <a:ext cx="1088189" cy="1088189"/>
          </a:xfrm>
          <a:prstGeom prst="rect">
            <a:avLst/>
          </a:prstGeom>
        </p:spPr>
      </p:pic>
      <p:graphicFrame>
        <p:nvGraphicFramePr>
          <p:cNvPr id="4" name="Diagram 3"/>
          <p:cNvGraphicFramePr/>
          <p:nvPr>
            <p:extLst>
              <p:ext uri="{D42A27DB-BD31-4B8C-83A1-F6EECF244321}">
                <p14:modId xmlns:p14="http://schemas.microsoft.com/office/powerpoint/2010/main" xmlns="" val="2973115787"/>
              </p:ext>
            </p:extLst>
          </p:nvPr>
        </p:nvGraphicFramePr>
        <p:xfrm>
          <a:off x="440237" y="2213188"/>
          <a:ext cx="11601976" cy="160082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2" name="Diagram 11"/>
          <p:cNvGraphicFramePr/>
          <p:nvPr>
            <p:extLst>
              <p:ext uri="{D42A27DB-BD31-4B8C-83A1-F6EECF244321}">
                <p14:modId xmlns:p14="http://schemas.microsoft.com/office/powerpoint/2010/main" xmlns="" val="3869428851"/>
              </p:ext>
            </p:extLst>
          </p:nvPr>
        </p:nvGraphicFramePr>
        <p:xfrm>
          <a:off x="447412" y="4404813"/>
          <a:ext cx="11601976" cy="2193230"/>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13" name="Prostokąt 12"/>
          <p:cNvSpPr/>
          <p:nvPr/>
        </p:nvSpPr>
        <p:spPr>
          <a:xfrm>
            <a:off x="304800" y="3944753"/>
            <a:ext cx="11887200" cy="400110"/>
          </a:xfrm>
          <a:prstGeom prst="rect">
            <a:avLst/>
          </a:prstGeom>
        </p:spPr>
        <p:txBody>
          <a:bodyPr wrap="square">
            <a:spAutoFit/>
          </a:bodyPr>
          <a:lstStyle/>
          <a:p>
            <a:pPr lvl="0"/>
            <a:r>
              <a:rPr lang="pl-PL" sz="2000" b="1" dirty="0">
                <a:solidFill>
                  <a:schemeClr val="bg2">
                    <a:lumMod val="50000"/>
                  </a:schemeClr>
                </a:solidFill>
                <a:effectLst>
                  <a:outerShdw blurRad="50800" dist="38100" dir="8100000" algn="tr" rotWithShape="0">
                    <a:prstClr val="black">
                      <a:alpha val="40000"/>
                    </a:prstClr>
                  </a:outerShdw>
                </a:effectLst>
                <a:latin typeface="+mj-lt"/>
              </a:rPr>
              <a:t>Awaria systemu lub brak zasięgu</a:t>
            </a:r>
          </a:p>
        </p:txBody>
      </p:sp>
    </p:spTree>
    <p:extLst>
      <p:ext uri="{BB962C8B-B14F-4D97-AF65-F5344CB8AC3E}">
        <p14:creationId xmlns:p14="http://schemas.microsoft.com/office/powerpoint/2010/main" xmlns="" val="1133593487"/>
      </p:ext>
    </p:extLst>
  </p:cSld>
  <p:clrMapOvr>
    <a:masterClrMapping/>
  </p:clrMapOvr>
  <p:transition spd="slow"/>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FFFFFF"/>
      </a:dk1>
      <a:lt1>
        <a:srgbClr val="FF5100"/>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Arial-Times New Roman">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8000" b="0" i="0" u="none" strike="noStrike" cap="none" spc="0" normalizeH="0" baseline="0">
            <a:ln>
              <a:noFill/>
            </a:ln>
            <a:solidFill>
              <a:srgbClr val="FF5100"/>
            </a:solidFill>
            <a:effectLst/>
            <a:uFillTx/>
            <a:latin typeface="Bebas Neue Bold"/>
            <a:ea typeface="Bebas Neue Bold"/>
            <a:cs typeface="Bebas Neue Bold"/>
            <a:sym typeface="Bebas Neue 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_White">
  <a:themeElements>
    <a:clrScheme name="White">
      <a:dk1>
        <a:srgbClr val="FFFFFF"/>
      </a:dk1>
      <a:lt1>
        <a:srgbClr val="FF5100"/>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Arial-Times New Roman">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8000" b="0" i="0" u="none" strike="noStrike" cap="none" spc="0" normalizeH="0" baseline="0">
            <a:ln>
              <a:noFill/>
            </a:ln>
            <a:solidFill>
              <a:srgbClr val="FF5100"/>
            </a:solidFill>
            <a:effectLst/>
            <a:uFillTx/>
            <a:latin typeface="Bebas Neue Bold"/>
            <a:ea typeface="Bebas Neue Bold"/>
            <a:cs typeface="Bebas Neue Bold"/>
            <a:sym typeface="Bebas Neue 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Motyw pakietu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White">
    <a:dk1>
      <a:srgbClr val="FFFFFF"/>
    </a:dk1>
    <a:lt1>
      <a:srgbClr val="FF5100"/>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themeOverride>
</file>

<file path=docProps/app.xml><?xml version="1.0" encoding="utf-8"?>
<Properties xmlns="http://schemas.openxmlformats.org/officeDocument/2006/extended-properties" xmlns:vt="http://schemas.openxmlformats.org/officeDocument/2006/docPropsVTypes">
  <Template>Office Theme</Template>
  <TotalTime>77713</TotalTime>
  <Words>1626</Words>
  <Application>Microsoft Office PowerPoint</Application>
  <PresentationFormat>Niestandardowy</PresentationFormat>
  <Paragraphs>136</Paragraphs>
  <Slides>15</Slides>
  <Notes>13</Notes>
  <HiddenSlides>0</HiddenSlides>
  <MMClips>0</MMClips>
  <ScaleCrop>false</ScaleCrop>
  <HeadingPairs>
    <vt:vector size="4" baseType="variant">
      <vt:variant>
        <vt:lpstr>Motyw</vt:lpstr>
      </vt:variant>
      <vt:variant>
        <vt:i4>2</vt:i4>
      </vt:variant>
      <vt:variant>
        <vt:lpstr>Tytuły slajdów</vt:lpstr>
      </vt:variant>
      <vt:variant>
        <vt:i4>15</vt:i4>
      </vt:variant>
    </vt:vector>
  </HeadingPairs>
  <TitlesOfParts>
    <vt:vector size="17" baseType="lpstr">
      <vt:lpstr>White</vt:lpstr>
      <vt:lpstr>2_White</vt:lpstr>
      <vt:lpstr>Slajd 1</vt:lpstr>
      <vt:lpstr>Slajd 2</vt:lpstr>
      <vt:lpstr>Slajd 3</vt:lpstr>
      <vt:lpstr>Slajd 4</vt:lpstr>
      <vt:lpstr>Slajd 5</vt:lpstr>
      <vt:lpstr>Slajd 6</vt:lpstr>
      <vt:lpstr>Slajd 7</vt:lpstr>
      <vt:lpstr>Slajd 8</vt:lpstr>
      <vt:lpstr>Slajd 9</vt:lpstr>
      <vt:lpstr>Slajd 10</vt:lpstr>
      <vt:lpstr>Slajd 11</vt:lpstr>
      <vt:lpstr>Slajd 12</vt:lpstr>
      <vt:lpstr>Slajd 13</vt:lpstr>
      <vt:lpstr>Slajd 14</vt:lpstr>
      <vt:lpstr>Slajd 15</vt:lpstr>
    </vt:vector>
  </TitlesOfParts>
  <Company>SimpleSmart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Sean Hamilton</dc:creator>
  <cp:lastModifiedBy>wmackowski</cp:lastModifiedBy>
  <cp:revision>3181</cp:revision>
  <cp:lastPrinted>2020-11-12T06:58:33Z</cp:lastPrinted>
  <dcterms:created xsi:type="dcterms:W3CDTF">2015-08-05T05:56:41Z</dcterms:created>
  <dcterms:modified xsi:type="dcterms:W3CDTF">2020-12-04T07:35:26Z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11c1c29-d9d2-4605-b7b4-4bab6148fde9_Enabled">
    <vt:lpwstr>True</vt:lpwstr>
  </property>
  <property fmtid="{D5CDD505-2E9C-101B-9397-08002B2CF9AE}" pid="3" name="MSIP_Label_311c1c29-d9d2-4605-b7b4-4bab6148fde9_SiteId">
    <vt:lpwstr>1a59ca2a-c923-4981-9008-083efd294db2</vt:lpwstr>
  </property>
  <property fmtid="{D5CDD505-2E9C-101B-9397-08002B2CF9AE}" pid="4" name="MSIP_Label_311c1c29-d9d2-4605-b7b4-4bab6148fde9_Owner">
    <vt:lpwstr>pw04985@pwpw.pl</vt:lpwstr>
  </property>
  <property fmtid="{D5CDD505-2E9C-101B-9397-08002B2CF9AE}" pid="5" name="MSIP_Label_311c1c29-d9d2-4605-b7b4-4bab6148fde9_SetDate">
    <vt:lpwstr>2018-10-01T07:21:00.7558914Z</vt:lpwstr>
  </property>
  <property fmtid="{D5CDD505-2E9C-101B-9397-08002B2CF9AE}" pid="6" name="MSIP_Label_311c1c29-d9d2-4605-b7b4-4bab6148fde9_Name">
    <vt:lpwstr>IZ</vt:lpwstr>
  </property>
  <property fmtid="{D5CDD505-2E9C-101B-9397-08002B2CF9AE}" pid="7" name="MSIP_Label_311c1c29-d9d2-4605-b7b4-4bab6148fde9_Application">
    <vt:lpwstr>Microsoft Azure Information Protection</vt:lpwstr>
  </property>
  <property fmtid="{D5CDD505-2E9C-101B-9397-08002B2CF9AE}" pid="8" name="MSIP_Label_311c1c29-d9d2-4605-b7b4-4bab6148fde9_Extended_MSFT_Method">
    <vt:lpwstr>Manual</vt:lpwstr>
  </property>
  <property fmtid="{D5CDD505-2E9C-101B-9397-08002B2CF9AE}" pid="9" name="Sensitivity">
    <vt:lpwstr>IZ</vt:lpwstr>
  </property>
</Properties>
</file>